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6" r:id="rId3"/>
    <p:sldMasterId id="2147483728" r:id="rId4"/>
  </p:sldMasterIdLst>
  <p:notesMasterIdLst>
    <p:notesMasterId r:id="rId39"/>
  </p:notesMasterIdLst>
  <p:sldIdLst>
    <p:sldId id="1719" r:id="rId5"/>
    <p:sldId id="1991" r:id="rId6"/>
    <p:sldId id="1885" r:id="rId7"/>
    <p:sldId id="1990" r:id="rId8"/>
    <p:sldId id="1875" r:id="rId9"/>
    <p:sldId id="1886" r:id="rId10"/>
    <p:sldId id="1887" r:id="rId11"/>
    <p:sldId id="1891" r:id="rId12"/>
    <p:sldId id="1892" r:id="rId13"/>
    <p:sldId id="1893" r:id="rId14"/>
    <p:sldId id="1722" r:id="rId15"/>
    <p:sldId id="1905" r:id="rId16"/>
    <p:sldId id="1906" r:id="rId17"/>
    <p:sldId id="1930" r:id="rId18"/>
    <p:sldId id="1907" r:id="rId19"/>
    <p:sldId id="1908" r:id="rId20"/>
    <p:sldId id="1909" r:id="rId21"/>
    <p:sldId id="1910" r:id="rId22"/>
    <p:sldId id="1918" r:id="rId23"/>
    <p:sldId id="1992" r:id="rId24"/>
    <p:sldId id="1993" r:id="rId25"/>
    <p:sldId id="1994" r:id="rId26"/>
    <p:sldId id="1995" r:id="rId27"/>
    <p:sldId id="1919" r:id="rId28"/>
    <p:sldId id="1922" r:id="rId29"/>
    <p:sldId id="1999" r:id="rId30"/>
    <p:sldId id="1923" r:id="rId31"/>
    <p:sldId id="1965" r:id="rId32"/>
    <p:sldId id="1966" r:id="rId33"/>
    <p:sldId id="1968" r:id="rId34"/>
    <p:sldId id="1972" r:id="rId35"/>
    <p:sldId id="1969" r:id="rId36"/>
    <p:sldId id="1973" r:id="rId37"/>
    <p:sldId id="19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635D3A4-35A4-484D-874A-9C302611F585}">
          <p14:sldIdLst>
            <p14:sldId id="1719"/>
            <p14:sldId id="1991"/>
          </p14:sldIdLst>
        </p14:section>
        <p14:section name="Cloud Basics" id="{0CC89CEE-0726-44EC-940B-B27EF77ED5DE}">
          <p14:sldIdLst>
            <p14:sldId id="1885"/>
            <p14:sldId id="1990"/>
            <p14:sldId id="1875"/>
            <p14:sldId id="1886"/>
            <p14:sldId id="1887"/>
            <p14:sldId id="1891"/>
            <p14:sldId id="1892"/>
            <p14:sldId id="1893"/>
            <p14:sldId id="1722"/>
          </p14:sldIdLst>
        </p14:section>
        <p14:section name="Azure Core Services" id="{5B8823BF-6F4E-4DD2-AF75-D62658FACCE5}">
          <p14:sldIdLst>
            <p14:sldId id="1905"/>
            <p14:sldId id="1906"/>
            <p14:sldId id="1930"/>
            <p14:sldId id="1907"/>
            <p14:sldId id="1908"/>
            <p14:sldId id="1909"/>
            <p14:sldId id="1910"/>
            <p14:sldId id="1918"/>
            <p14:sldId id="1992"/>
            <p14:sldId id="1993"/>
            <p14:sldId id="1994"/>
            <p14:sldId id="1995"/>
            <p14:sldId id="1919"/>
            <p14:sldId id="1922"/>
            <p14:sldId id="1999"/>
            <p14:sldId id="1923"/>
          </p14:sldIdLst>
        </p14:section>
        <p14:section name="Azure Pricing and Support" id="{1168830B-E631-41C5-BFAA-F657158B0C31}">
          <p14:sldIdLst>
            <p14:sldId id="1965"/>
            <p14:sldId id="1966"/>
            <p14:sldId id="1968"/>
            <p14:sldId id="1972"/>
            <p14:sldId id="1969"/>
            <p14:sldId id="1973"/>
            <p14:sldId id="19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23237"/>
    <a:srgbClr val="0028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D59375-6C58-483C-B28F-F19E2E32A8C7}" v="1209" dt="2019-01-31T10:29:38.9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444" autoAdjust="0"/>
  </p:normalViewPr>
  <p:slideViewPr>
    <p:cSldViewPr snapToGrid="0">
      <p:cViewPr varScale="1">
        <p:scale>
          <a:sx n="68" d="100"/>
          <a:sy n="68" d="100"/>
        </p:scale>
        <p:origin x="12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ker" userId="3686adb0-94ee-4c4c-ac45-56747ba58c08" providerId="ADAL" clId="{C816EA78-ECEE-4836-BF62-E15549E3DDF7}"/>
    <pc:docChg chg="undo custSel addSld delSld modSld sldOrd modSection">
      <pc:chgData name="Daniel Baker" userId="3686adb0-94ee-4c4c-ac45-56747ba58c08" providerId="ADAL" clId="{C816EA78-ECEE-4836-BF62-E15549E3DDF7}" dt="2019-01-09T17:53:44.704" v="555" actId="1076"/>
      <pc:docMkLst>
        <pc:docMk/>
      </pc:docMkLst>
      <pc:sldChg chg="modSp">
        <pc:chgData name="Daniel Baker" userId="3686adb0-94ee-4c4c-ac45-56747ba58c08" providerId="ADAL" clId="{C816EA78-ECEE-4836-BF62-E15549E3DDF7}" dt="2019-01-08T14:38:49.709" v="22" actId="20577"/>
        <pc:sldMkLst>
          <pc:docMk/>
          <pc:sldMk cId="3635852913" sldId="1719"/>
        </pc:sldMkLst>
        <pc:spChg chg="mod">
          <ac:chgData name="Daniel Baker" userId="3686adb0-94ee-4c4c-ac45-56747ba58c08" providerId="ADAL" clId="{C816EA78-ECEE-4836-BF62-E15549E3DDF7}" dt="2019-01-08T14:38:49.709" v="22" actId="20577"/>
          <ac:spMkLst>
            <pc:docMk/>
            <pc:sldMk cId="3635852913" sldId="1719"/>
            <ac:spMk id="4" creationId="{00000000-0000-0000-0000-000000000000}"/>
          </ac:spMkLst>
        </pc:spChg>
        <pc:spChg chg="mod">
          <ac:chgData name="Daniel Baker" userId="3686adb0-94ee-4c4c-ac45-56747ba58c08" providerId="ADAL" clId="{C816EA78-ECEE-4836-BF62-E15549E3DDF7}" dt="2019-01-08T14:38:41.323" v="4" actId="20577"/>
          <ac:spMkLst>
            <pc:docMk/>
            <pc:sldMk cId="3635852913" sldId="1719"/>
            <ac:spMk id="5" creationId="{00000000-0000-0000-0000-000000000000}"/>
          </ac:spMkLst>
        </pc:spChg>
      </pc:sldChg>
      <pc:sldChg chg="addSp delSp modSp">
        <pc:chgData name="Daniel Baker" userId="3686adb0-94ee-4c4c-ac45-56747ba58c08" providerId="ADAL" clId="{C816EA78-ECEE-4836-BF62-E15549E3DDF7}" dt="2019-01-09T17:38:21.771" v="326" actId="1076"/>
        <pc:sldMkLst>
          <pc:docMk/>
          <pc:sldMk cId="256800023" sldId="1722"/>
        </pc:sldMkLst>
        <pc:spChg chg="add mod">
          <ac:chgData name="Daniel Baker" userId="3686adb0-94ee-4c4c-ac45-56747ba58c08" providerId="ADAL" clId="{C816EA78-ECEE-4836-BF62-E15549E3DDF7}" dt="2019-01-09T17:38:19.668" v="325" actId="1076"/>
          <ac:spMkLst>
            <pc:docMk/>
            <pc:sldMk cId="256800023" sldId="1722"/>
            <ac:spMk id="3" creationId="{8F6FC346-5978-4279-8049-F15F46C39B3E}"/>
          </ac:spMkLst>
        </pc:spChg>
        <pc:spChg chg="del">
          <ac:chgData name="Daniel Baker" userId="3686adb0-94ee-4c4c-ac45-56747ba58c08" providerId="ADAL" clId="{C816EA78-ECEE-4836-BF62-E15549E3DDF7}" dt="2019-01-09T17:31:40.127" v="273" actId="478"/>
          <ac:spMkLst>
            <pc:docMk/>
            <pc:sldMk cId="256800023" sldId="1722"/>
            <ac:spMk id="8" creationId="{DCE1C952-E354-4FA0-A519-93106A28398F}"/>
          </ac:spMkLst>
        </pc:spChg>
        <pc:spChg chg="mod">
          <ac:chgData name="Daniel Baker" userId="3686adb0-94ee-4c4c-ac45-56747ba58c08" providerId="ADAL" clId="{C816EA78-ECEE-4836-BF62-E15549E3DDF7}" dt="2019-01-09T17:31:26.733" v="271" actId="20577"/>
          <ac:spMkLst>
            <pc:docMk/>
            <pc:sldMk cId="256800023" sldId="1722"/>
            <ac:spMk id="9" creationId="{85980F03-1240-4457-98F4-1B960E6B689B}"/>
          </ac:spMkLst>
        </pc:spChg>
        <pc:spChg chg="del">
          <ac:chgData name="Daniel Baker" userId="3686adb0-94ee-4c4c-ac45-56747ba58c08" providerId="ADAL" clId="{C816EA78-ECEE-4836-BF62-E15549E3DDF7}" dt="2019-01-09T17:31:31.669" v="272" actId="478"/>
          <ac:spMkLst>
            <pc:docMk/>
            <pc:sldMk cId="256800023" sldId="1722"/>
            <ac:spMk id="11" creationId="{6EB3FF1A-94FB-4581-A16E-54675E153B5B}"/>
          </ac:spMkLst>
        </pc:spChg>
        <pc:spChg chg="mod">
          <ac:chgData name="Daniel Baker" userId="3686adb0-94ee-4c4c-ac45-56747ba58c08" providerId="ADAL" clId="{C816EA78-ECEE-4836-BF62-E15549E3DDF7}" dt="2019-01-09T17:31:59.358" v="274" actId="207"/>
          <ac:spMkLst>
            <pc:docMk/>
            <pc:sldMk cId="256800023" sldId="1722"/>
            <ac:spMk id="12" creationId="{A56E5981-CE79-40F9-9E19-4C8325A6B042}"/>
          </ac:spMkLst>
        </pc:spChg>
        <pc:picChg chg="mod">
          <ac:chgData name="Daniel Baker" userId="3686adb0-94ee-4c4c-ac45-56747ba58c08" providerId="ADAL" clId="{C816EA78-ECEE-4836-BF62-E15549E3DDF7}" dt="2019-01-09T17:38:21.771" v="326" actId="1076"/>
          <ac:picMkLst>
            <pc:docMk/>
            <pc:sldMk cId="256800023" sldId="1722"/>
            <ac:picMk id="7" creationId="{BA49F887-2DA9-4456-ABFC-E8903C8548DA}"/>
          </ac:picMkLst>
        </pc:picChg>
      </pc:sldChg>
      <pc:sldChg chg="addSp delSp modSp modNotesTx">
        <pc:chgData name="Daniel Baker" userId="3686adb0-94ee-4c4c-ac45-56747ba58c08" providerId="ADAL" clId="{C816EA78-ECEE-4836-BF62-E15549E3DDF7}" dt="2019-01-09T17:36:32.327" v="322" actId="20577"/>
        <pc:sldMkLst>
          <pc:docMk/>
          <pc:sldMk cId="183497865" sldId="1875"/>
        </pc:sldMkLst>
        <pc:spChg chg="mod">
          <ac:chgData name="Daniel Baker" userId="3686adb0-94ee-4c4c-ac45-56747ba58c08" providerId="ADAL" clId="{C816EA78-ECEE-4836-BF62-E15549E3DDF7}" dt="2019-01-09T17:22:56.778" v="112" actId="14100"/>
          <ac:spMkLst>
            <pc:docMk/>
            <pc:sldMk cId="183497865" sldId="1875"/>
            <ac:spMk id="3" creationId="{D5F441AD-60D1-4C98-BB47-C9F6A636C485}"/>
          </ac:spMkLst>
        </pc:spChg>
        <pc:spChg chg="add del">
          <ac:chgData name="Daniel Baker" userId="3686adb0-94ee-4c4c-ac45-56747ba58c08" providerId="ADAL" clId="{C816EA78-ECEE-4836-BF62-E15549E3DDF7}" dt="2019-01-09T17:22:45.899" v="110"/>
          <ac:spMkLst>
            <pc:docMk/>
            <pc:sldMk cId="183497865" sldId="1875"/>
            <ac:spMk id="4" creationId="{F78364FE-7858-4B61-8FB3-24D3E8BC0D8D}"/>
          </ac:spMkLst>
        </pc:spChg>
        <pc:spChg chg="add del">
          <ac:chgData name="Daniel Baker" userId="3686adb0-94ee-4c4c-ac45-56747ba58c08" providerId="ADAL" clId="{C816EA78-ECEE-4836-BF62-E15549E3DDF7}" dt="2019-01-09T17:22:45.899" v="110"/>
          <ac:spMkLst>
            <pc:docMk/>
            <pc:sldMk cId="183497865" sldId="1875"/>
            <ac:spMk id="6" creationId="{E3D34DB8-29AB-42D0-BE44-A9E335AD376F}"/>
          </ac:spMkLst>
        </pc:spChg>
        <pc:spChg chg="add mod">
          <ac:chgData name="Daniel Baker" userId="3686adb0-94ee-4c4c-ac45-56747ba58c08" providerId="ADAL" clId="{C816EA78-ECEE-4836-BF62-E15549E3DDF7}" dt="2019-01-09T17:32:39.747" v="278" actId="207"/>
          <ac:spMkLst>
            <pc:docMk/>
            <pc:sldMk cId="183497865" sldId="1875"/>
            <ac:spMk id="7" creationId="{2957A2E1-DB73-475D-AF1B-0A0149F7A25D}"/>
          </ac:spMkLst>
        </pc:spChg>
        <pc:spChg chg="add mod">
          <ac:chgData name="Daniel Baker" userId="3686adb0-94ee-4c4c-ac45-56747ba58c08" providerId="ADAL" clId="{C816EA78-ECEE-4836-BF62-E15549E3DDF7}" dt="2019-01-09T17:24:03.519" v="170" actId="20577"/>
          <ac:spMkLst>
            <pc:docMk/>
            <pc:sldMk cId="183497865" sldId="1875"/>
            <ac:spMk id="9" creationId="{E4E0F131-21C2-4F80-86A2-12C4FE3433D9}"/>
          </ac:spMkLst>
        </pc:spChg>
        <pc:picChg chg="add del">
          <ac:chgData name="Daniel Baker" userId="3686adb0-94ee-4c4c-ac45-56747ba58c08" providerId="ADAL" clId="{C816EA78-ECEE-4836-BF62-E15549E3DDF7}" dt="2019-01-09T17:22:45.899" v="110"/>
          <ac:picMkLst>
            <pc:docMk/>
            <pc:sldMk cId="183497865" sldId="1875"/>
            <ac:picMk id="5" creationId="{FA6C4D54-564E-4614-B7B2-55C95A66EDB7}"/>
          </ac:picMkLst>
        </pc:picChg>
        <pc:picChg chg="add">
          <ac:chgData name="Daniel Baker" userId="3686adb0-94ee-4c4c-ac45-56747ba58c08" providerId="ADAL" clId="{C816EA78-ECEE-4836-BF62-E15549E3DDF7}" dt="2019-01-09T17:22:53.129" v="111"/>
          <ac:picMkLst>
            <pc:docMk/>
            <pc:sldMk cId="183497865" sldId="1875"/>
            <ac:picMk id="8" creationId="{04F01EF4-1885-42B9-B8FF-0C0F8EE01465}"/>
          </ac:picMkLst>
        </pc:picChg>
      </pc:sldChg>
      <pc:sldChg chg="addSp delSp modSp">
        <pc:chgData name="Daniel Baker" userId="3686adb0-94ee-4c4c-ac45-56747ba58c08" providerId="ADAL" clId="{C816EA78-ECEE-4836-BF62-E15549E3DDF7}" dt="2019-01-09T17:47:05.018" v="547" actId="1076"/>
        <pc:sldMkLst>
          <pc:docMk/>
          <pc:sldMk cId="23769963" sldId="1885"/>
        </pc:sldMkLst>
        <pc:spChg chg="del">
          <ac:chgData name="Daniel Baker" userId="3686adb0-94ee-4c4c-ac45-56747ba58c08" providerId="ADAL" clId="{C816EA78-ECEE-4836-BF62-E15549E3DDF7}" dt="2019-01-09T17:25:31.533" v="212" actId="478"/>
          <ac:spMkLst>
            <pc:docMk/>
            <pc:sldMk cId="23769963" sldId="1885"/>
            <ac:spMk id="2" creationId="{454B45AA-B474-422B-A9AE-A454242BAC70}"/>
          </ac:spMkLst>
        </pc:spChg>
        <pc:spChg chg="mod">
          <ac:chgData name="Daniel Baker" userId="3686adb0-94ee-4c4c-ac45-56747ba58c08" providerId="ADAL" clId="{C816EA78-ECEE-4836-BF62-E15549E3DDF7}" dt="2019-01-09T17:47:05.018" v="547" actId="1076"/>
          <ac:spMkLst>
            <pc:docMk/>
            <pc:sldMk cId="23769963" sldId="1885"/>
            <ac:spMk id="3" creationId="{D3A84E69-1CE2-444D-AFCE-E8D719FDB945}"/>
          </ac:spMkLst>
        </pc:spChg>
        <pc:spChg chg="add mod">
          <ac:chgData name="Daniel Baker" userId="3686adb0-94ee-4c4c-ac45-56747ba58c08" providerId="ADAL" clId="{C816EA78-ECEE-4836-BF62-E15549E3DDF7}" dt="2019-01-09T17:32:32.395" v="277" actId="207"/>
          <ac:spMkLst>
            <pc:docMk/>
            <pc:sldMk cId="23769963" sldId="1885"/>
            <ac:spMk id="4" creationId="{6041C111-95CC-418A-AB29-F531C429A69E}"/>
          </ac:spMkLst>
        </pc:spChg>
        <pc:spChg chg="add mod">
          <ac:chgData name="Daniel Baker" userId="3686adb0-94ee-4c4c-ac45-56747ba58c08" providerId="ADAL" clId="{C816EA78-ECEE-4836-BF62-E15549E3DDF7}" dt="2019-01-09T17:23:23.918" v="134" actId="20577"/>
          <ac:spMkLst>
            <pc:docMk/>
            <pc:sldMk cId="23769963" sldId="1885"/>
            <ac:spMk id="6" creationId="{3832B3B4-7EC3-46F6-88D7-A08C5F13A7ED}"/>
          </ac:spMkLst>
        </pc:spChg>
        <pc:spChg chg="add del mod">
          <ac:chgData name="Daniel Baker" userId="3686adb0-94ee-4c4c-ac45-56747ba58c08" providerId="ADAL" clId="{C816EA78-ECEE-4836-BF62-E15549E3DDF7}" dt="2019-01-09T17:25:34.877" v="213" actId="478"/>
          <ac:spMkLst>
            <pc:docMk/>
            <pc:sldMk cId="23769963" sldId="1885"/>
            <ac:spMk id="8" creationId="{5EE9F726-770C-4CE0-A096-DAF2FB89AB6C}"/>
          </ac:spMkLst>
        </pc:spChg>
        <pc:spChg chg="add del mod">
          <ac:chgData name="Daniel Baker" userId="3686adb0-94ee-4c4c-ac45-56747ba58c08" providerId="ADAL" clId="{C816EA78-ECEE-4836-BF62-E15549E3DDF7}" dt="2019-01-09T17:44:59.964" v="407" actId="478"/>
          <ac:spMkLst>
            <pc:docMk/>
            <pc:sldMk cId="23769963" sldId="1885"/>
            <ac:spMk id="9" creationId="{32C6F763-F47C-45BA-AF2A-CDD59F85C820}"/>
          </ac:spMkLst>
        </pc:spChg>
        <pc:spChg chg="add del">
          <ac:chgData name="Daniel Baker" userId="3686adb0-94ee-4c4c-ac45-56747ba58c08" providerId="ADAL" clId="{C816EA78-ECEE-4836-BF62-E15549E3DDF7}" dt="2019-01-09T17:44:27.058" v="380"/>
          <ac:spMkLst>
            <pc:docMk/>
            <pc:sldMk cId="23769963" sldId="1885"/>
            <ac:spMk id="10" creationId="{462C2BAF-B5CC-4FA6-820A-62CED1221ACF}"/>
          </ac:spMkLst>
        </pc:spChg>
        <pc:spChg chg="add mod">
          <ac:chgData name="Daniel Baker" userId="3686adb0-94ee-4c4c-ac45-56747ba58c08" providerId="ADAL" clId="{C816EA78-ECEE-4836-BF62-E15549E3DDF7}" dt="2019-01-09T17:44:55.853" v="406" actId="14100"/>
          <ac:spMkLst>
            <pc:docMk/>
            <pc:sldMk cId="23769963" sldId="1885"/>
            <ac:spMk id="11" creationId="{38D7D003-9264-417B-8CB2-D5D2C9314125}"/>
          </ac:spMkLst>
        </pc:spChg>
        <pc:picChg chg="add">
          <ac:chgData name="Daniel Baker" userId="3686adb0-94ee-4c4c-ac45-56747ba58c08" providerId="ADAL" clId="{C816EA78-ECEE-4836-BF62-E15549E3DDF7}" dt="2019-01-09T17:22:19.936" v="98"/>
          <ac:picMkLst>
            <pc:docMk/>
            <pc:sldMk cId="23769963" sldId="1885"/>
            <ac:picMk id="5" creationId="{BE61F96B-7D3C-480F-8BFF-EF0B52508247}"/>
          </ac:picMkLst>
        </pc:picChg>
      </pc:sldChg>
      <pc:sldChg chg="addSp modSp">
        <pc:chgData name="Daniel Baker" userId="3686adb0-94ee-4c4c-ac45-56747ba58c08" providerId="ADAL" clId="{C816EA78-ECEE-4836-BF62-E15549E3DDF7}" dt="2019-01-09T17:53:44.704" v="555" actId="1076"/>
        <pc:sldMkLst>
          <pc:docMk/>
          <pc:sldMk cId="1791399380" sldId="1886"/>
        </pc:sldMkLst>
        <pc:spChg chg="mod">
          <ac:chgData name="Daniel Baker" userId="3686adb0-94ee-4c4c-ac45-56747ba58c08" providerId="ADAL" clId="{C816EA78-ECEE-4836-BF62-E15549E3DDF7}" dt="2019-01-09T17:24:14.847" v="174" actId="27636"/>
          <ac:spMkLst>
            <pc:docMk/>
            <pc:sldMk cId="1791399380" sldId="1886"/>
            <ac:spMk id="3" creationId="{D5F441AD-60D1-4C98-BB47-C9F6A636C485}"/>
          </ac:spMkLst>
        </pc:spChg>
        <pc:spChg chg="add mod">
          <ac:chgData name="Daniel Baker" userId="3686adb0-94ee-4c4c-ac45-56747ba58c08" providerId="ADAL" clId="{C816EA78-ECEE-4836-BF62-E15549E3DDF7}" dt="2019-01-09T17:32:46.354" v="279" actId="207"/>
          <ac:spMkLst>
            <pc:docMk/>
            <pc:sldMk cId="1791399380" sldId="1886"/>
            <ac:spMk id="6" creationId="{F409ABDF-66E9-47E4-9700-D3FC4BF28653}"/>
          </ac:spMkLst>
        </pc:spChg>
        <pc:spChg chg="mod">
          <ac:chgData name="Daniel Baker" userId="3686adb0-94ee-4c4c-ac45-56747ba58c08" providerId="ADAL" clId="{C816EA78-ECEE-4836-BF62-E15549E3DDF7}" dt="2019-01-09T17:24:18.767" v="176" actId="27636"/>
          <ac:spMkLst>
            <pc:docMk/>
            <pc:sldMk cId="1791399380" sldId="1886"/>
            <ac:spMk id="8" creationId="{01D36248-C067-4738-87F3-92C1DE931967}"/>
          </ac:spMkLst>
        </pc:spChg>
        <pc:spChg chg="add mod">
          <ac:chgData name="Daniel Baker" userId="3686adb0-94ee-4c4c-ac45-56747ba58c08" providerId="ADAL" clId="{C816EA78-ECEE-4836-BF62-E15549E3DDF7}" dt="2019-01-09T17:24:29.649" v="194" actId="20577"/>
          <ac:spMkLst>
            <pc:docMk/>
            <pc:sldMk cId="1791399380" sldId="1886"/>
            <ac:spMk id="9" creationId="{FEDBF83B-4055-4097-98AE-4216A3AA772F}"/>
          </ac:spMkLst>
        </pc:spChg>
        <pc:picChg chg="mod ord">
          <ac:chgData name="Daniel Baker" userId="3686adb0-94ee-4c4c-ac45-56747ba58c08" providerId="ADAL" clId="{C816EA78-ECEE-4836-BF62-E15549E3DDF7}" dt="2019-01-09T17:53:44.704" v="555" actId="1076"/>
          <ac:picMkLst>
            <pc:docMk/>
            <pc:sldMk cId="1791399380" sldId="1886"/>
            <ac:picMk id="5" creationId="{767CBB74-30EA-4378-85BF-C13C64DA21B7}"/>
          </ac:picMkLst>
        </pc:picChg>
        <pc:picChg chg="add">
          <ac:chgData name="Daniel Baker" userId="3686adb0-94ee-4c4c-ac45-56747ba58c08" providerId="ADAL" clId="{C816EA78-ECEE-4836-BF62-E15549E3DDF7}" dt="2019-01-09T17:24:21.098" v="177"/>
          <ac:picMkLst>
            <pc:docMk/>
            <pc:sldMk cId="1791399380" sldId="1886"/>
            <ac:picMk id="7" creationId="{836E6BB9-D96A-4650-AF92-5C82C4A667AC}"/>
          </ac:picMkLst>
        </pc:picChg>
      </pc:sldChg>
      <pc:sldChg chg="addSp modSp">
        <pc:chgData name="Daniel Baker" userId="3686adb0-94ee-4c4c-ac45-56747ba58c08" providerId="ADAL" clId="{C816EA78-ECEE-4836-BF62-E15549E3DDF7}" dt="2019-01-09T17:32:16.818" v="276" actId="207"/>
        <pc:sldMkLst>
          <pc:docMk/>
          <pc:sldMk cId="361614601" sldId="1887"/>
        </pc:sldMkLst>
        <pc:spChg chg="mod">
          <ac:chgData name="Daniel Baker" userId="3686adb0-94ee-4c4c-ac45-56747ba58c08" providerId="ADAL" clId="{C816EA78-ECEE-4836-BF62-E15549E3DDF7}" dt="2019-01-09T17:24:44.497" v="196" actId="27636"/>
          <ac:spMkLst>
            <pc:docMk/>
            <pc:sldMk cId="361614601" sldId="1887"/>
            <ac:spMk id="3" creationId="{F6C15930-22E8-4FFC-870A-DE8042C83B55}"/>
          </ac:spMkLst>
        </pc:spChg>
        <pc:spChg chg="add mod">
          <ac:chgData name="Daniel Baker" userId="3686adb0-94ee-4c4c-ac45-56747ba58c08" providerId="ADAL" clId="{C816EA78-ECEE-4836-BF62-E15549E3DDF7}" dt="2019-01-09T17:32:16.818" v="276" actId="207"/>
          <ac:spMkLst>
            <pc:docMk/>
            <pc:sldMk cId="361614601" sldId="1887"/>
            <ac:spMk id="4" creationId="{DFADE51A-ED18-43C4-984A-68EE75190013}"/>
          </ac:spMkLst>
        </pc:spChg>
        <pc:spChg chg="add mod">
          <ac:chgData name="Daniel Baker" userId="3686adb0-94ee-4c4c-ac45-56747ba58c08" providerId="ADAL" clId="{C816EA78-ECEE-4836-BF62-E15549E3DDF7}" dt="2019-01-09T17:25:03.097" v="211" actId="20577"/>
          <ac:spMkLst>
            <pc:docMk/>
            <pc:sldMk cId="361614601" sldId="1887"/>
            <ac:spMk id="6" creationId="{A3B0AFBB-0383-4D84-A6B2-349D69EA363B}"/>
          </ac:spMkLst>
        </pc:spChg>
        <pc:picChg chg="add">
          <ac:chgData name="Daniel Baker" userId="3686adb0-94ee-4c4c-ac45-56747ba58c08" providerId="ADAL" clId="{C816EA78-ECEE-4836-BF62-E15549E3DDF7}" dt="2019-01-09T17:24:45.353" v="197"/>
          <ac:picMkLst>
            <pc:docMk/>
            <pc:sldMk cId="361614601" sldId="1887"/>
            <ac:picMk id="5" creationId="{9477FAA1-F966-402D-9423-80DA4B56D2C8}"/>
          </ac:picMkLst>
        </pc:picChg>
      </pc:sldChg>
      <pc:sldChg chg="addSp delSp modSp add del delDesignElem">
        <pc:chgData name="Daniel Baker" userId="3686adb0-94ee-4c4c-ac45-56747ba58c08" providerId="ADAL" clId="{C816EA78-ECEE-4836-BF62-E15549E3DDF7}" dt="2019-01-09T17:34:01.890" v="282" actId="1076"/>
        <pc:sldMkLst>
          <pc:docMk/>
          <pc:sldMk cId="3568637727" sldId="1891"/>
        </pc:sldMkLst>
        <pc:spChg chg="add mod">
          <ac:chgData name="Daniel Baker" userId="3686adb0-94ee-4c4c-ac45-56747ba58c08" providerId="ADAL" clId="{C816EA78-ECEE-4836-BF62-E15549E3DDF7}" dt="2019-01-09T17:34:01.890" v="282" actId="1076"/>
          <ac:spMkLst>
            <pc:docMk/>
            <pc:sldMk cId="3568637727" sldId="1891"/>
            <ac:spMk id="3" creationId="{80E77CB8-EB6C-44B8-85E4-CE61C8F0F885}"/>
          </ac:spMkLst>
        </pc:spChg>
        <pc:spChg chg="add mod">
          <ac:chgData name="Daniel Baker" userId="3686adb0-94ee-4c4c-ac45-56747ba58c08" providerId="ADAL" clId="{C816EA78-ECEE-4836-BF62-E15549E3DDF7}" dt="2019-01-09T17:32:06.957" v="275" actId="207"/>
          <ac:spMkLst>
            <pc:docMk/>
            <pc:sldMk cId="3568637727" sldId="1891"/>
            <ac:spMk id="5" creationId="{50D78ACB-907E-48F1-9F4B-9E74B71195F2}"/>
          </ac:spMkLst>
        </pc:spChg>
        <pc:spChg chg="add mod">
          <ac:chgData name="Daniel Baker" userId="3686adb0-94ee-4c4c-ac45-56747ba58c08" providerId="ADAL" clId="{C816EA78-ECEE-4836-BF62-E15549E3DDF7}" dt="2019-01-09T17:29:46.670" v="240" actId="20577"/>
          <ac:spMkLst>
            <pc:docMk/>
            <pc:sldMk cId="3568637727" sldId="1891"/>
            <ac:spMk id="8" creationId="{47C36B60-6402-44AE-8387-68E1DB0E0AAD}"/>
          </ac:spMkLst>
        </pc:spChg>
        <pc:picChg chg="del">
          <ac:chgData name="Daniel Baker" userId="3686adb0-94ee-4c4c-ac45-56747ba58c08" providerId="ADAL" clId="{C816EA78-ECEE-4836-BF62-E15549E3DDF7}" dt="2019-01-09T17:33:52.092" v="280" actId="478"/>
          <ac:picMkLst>
            <pc:docMk/>
            <pc:sldMk cId="3568637727" sldId="1891"/>
            <ac:picMk id="6" creationId="{F8699052-5AB1-45C3-AF8F-E738AEF6C2EC}"/>
          </ac:picMkLst>
        </pc:picChg>
        <pc:picChg chg="add">
          <ac:chgData name="Daniel Baker" userId="3686adb0-94ee-4c4c-ac45-56747ba58c08" providerId="ADAL" clId="{C816EA78-ECEE-4836-BF62-E15549E3DDF7}" dt="2019-01-09T17:29:37.067" v="220"/>
          <ac:picMkLst>
            <pc:docMk/>
            <pc:sldMk cId="3568637727" sldId="1891"/>
            <ac:picMk id="7" creationId="{812A16F5-35FC-44FA-855F-103A3054300C}"/>
          </ac:picMkLst>
        </pc:picChg>
      </pc:sldChg>
      <pc:sldChg chg="addSp delSp modSp">
        <pc:chgData name="Daniel Baker" userId="3686adb0-94ee-4c4c-ac45-56747ba58c08" providerId="ADAL" clId="{C816EA78-ECEE-4836-BF62-E15549E3DDF7}" dt="2019-01-09T17:34:59.739" v="301" actId="20577"/>
        <pc:sldMkLst>
          <pc:docMk/>
          <pc:sldMk cId="875075563" sldId="1892"/>
        </pc:sldMkLst>
        <pc:spChg chg="del">
          <ac:chgData name="Daniel Baker" userId="3686adb0-94ee-4c4c-ac45-56747ba58c08" providerId="ADAL" clId="{C816EA78-ECEE-4836-BF62-E15549E3DDF7}" dt="2019-01-09T17:34:36.226" v="286" actId="478"/>
          <ac:spMkLst>
            <pc:docMk/>
            <pc:sldMk cId="875075563" sldId="1892"/>
            <ac:spMk id="2" creationId="{81B28370-6B1C-41C1-B51B-DEB7E13BAC04}"/>
          </ac:spMkLst>
        </pc:spChg>
        <pc:spChg chg="del">
          <ac:chgData name="Daniel Baker" userId="3686adb0-94ee-4c4c-ac45-56747ba58c08" providerId="ADAL" clId="{C816EA78-ECEE-4836-BF62-E15549E3DDF7}" dt="2019-01-09T17:34:21.829" v="283" actId="478"/>
          <ac:spMkLst>
            <pc:docMk/>
            <pc:sldMk cId="875075563" sldId="1892"/>
            <ac:spMk id="3" creationId="{F5B850AC-D558-4397-A13C-1B32E5FA6B7C}"/>
          </ac:spMkLst>
        </pc:spChg>
        <pc:spChg chg="add del mod">
          <ac:chgData name="Daniel Baker" userId="3686adb0-94ee-4c4c-ac45-56747ba58c08" providerId="ADAL" clId="{C816EA78-ECEE-4836-BF62-E15549E3DDF7}" dt="2019-01-09T17:34:25.328" v="284" actId="478"/>
          <ac:spMkLst>
            <pc:docMk/>
            <pc:sldMk cId="875075563" sldId="1892"/>
            <ac:spMk id="5" creationId="{E9C0CDD0-1526-43B4-B788-4980C8954555}"/>
          </ac:spMkLst>
        </pc:spChg>
        <pc:spChg chg="add del mod">
          <ac:chgData name="Daniel Baker" userId="3686adb0-94ee-4c4c-ac45-56747ba58c08" providerId="ADAL" clId="{C816EA78-ECEE-4836-BF62-E15549E3DDF7}" dt="2019-01-09T17:34:39.513" v="287" actId="478"/>
          <ac:spMkLst>
            <pc:docMk/>
            <pc:sldMk cId="875075563" sldId="1892"/>
            <ac:spMk id="8" creationId="{D232A0DC-A1A2-414B-9D95-34F1227836AF}"/>
          </ac:spMkLst>
        </pc:spChg>
        <pc:spChg chg="add mod">
          <ac:chgData name="Daniel Baker" userId="3686adb0-94ee-4c4c-ac45-56747ba58c08" providerId="ADAL" clId="{C816EA78-ECEE-4836-BF62-E15549E3DDF7}" dt="2019-01-09T17:34:44.974" v="289" actId="1076"/>
          <ac:spMkLst>
            <pc:docMk/>
            <pc:sldMk cId="875075563" sldId="1892"/>
            <ac:spMk id="9" creationId="{EF731CA3-83CC-49CE-A436-FC4E68109B4E}"/>
          </ac:spMkLst>
        </pc:spChg>
        <pc:spChg chg="add">
          <ac:chgData name="Daniel Baker" userId="3686adb0-94ee-4c4c-ac45-56747ba58c08" providerId="ADAL" clId="{C816EA78-ECEE-4836-BF62-E15549E3DDF7}" dt="2019-01-09T17:34:53.281" v="290"/>
          <ac:spMkLst>
            <pc:docMk/>
            <pc:sldMk cId="875075563" sldId="1892"/>
            <ac:spMk id="10" creationId="{EA14E13A-055B-45E0-93E2-FBAC24D6F2B6}"/>
          </ac:spMkLst>
        </pc:spChg>
        <pc:spChg chg="add mod">
          <ac:chgData name="Daniel Baker" userId="3686adb0-94ee-4c4c-ac45-56747ba58c08" providerId="ADAL" clId="{C816EA78-ECEE-4836-BF62-E15549E3DDF7}" dt="2019-01-09T17:34:59.739" v="301" actId="20577"/>
          <ac:spMkLst>
            <pc:docMk/>
            <pc:sldMk cId="875075563" sldId="1892"/>
            <ac:spMk id="12" creationId="{DAB75036-0FCE-4AF2-84D4-435798CF7525}"/>
          </ac:spMkLst>
        </pc:spChg>
        <pc:picChg chg="del">
          <ac:chgData name="Daniel Baker" userId="3686adb0-94ee-4c4c-ac45-56747ba58c08" providerId="ADAL" clId="{C816EA78-ECEE-4836-BF62-E15549E3DDF7}" dt="2019-01-09T17:34:26.810" v="285" actId="478"/>
          <ac:picMkLst>
            <pc:docMk/>
            <pc:sldMk cId="875075563" sldId="1892"/>
            <ac:picMk id="6" creationId="{48F0FBAF-BEEC-40D8-9A35-4B0E920DB8E7}"/>
          </ac:picMkLst>
        </pc:picChg>
        <pc:picChg chg="add">
          <ac:chgData name="Daniel Baker" userId="3686adb0-94ee-4c4c-ac45-56747ba58c08" providerId="ADAL" clId="{C816EA78-ECEE-4836-BF62-E15549E3DDF7}" dt="2019-01-09T17:34:53.281" v="290"/>
          <ac:picMkLst>
            <pc:docMk/>
            <pc:sldMk cId="875075563" sldId="1892"/>
            <ac:picMk id="11" creationId="{FAAACC74-1680-4D1A-98F9-CC147397AF2D}"/>
          </ac:picMkLst>
        </pc:picChg>
      </pc:sldChg>
      <pc:sldChg chg="addSp delSp modSp delDesignElem modNotesTx">
        <pc:chgData name="Daniel Baker" userId="3686adb0-94ee-4c4c-ac45-56747ba58c08" providerId="ADAL" clId="{C816EA78-ECEE-4836-BF62-E15549E3DDF7}" dt="2019-01-09T17:35:47.821" v="321" actId="14100"/>
        <pc:sldMkLst>
          <pc:docMk/>
          <pc:sldMk cId="447015450" sldId="1893"/>
        </pc:sldMkLst>
        <pc:spChg chg="del">
          <ac:chgData name="Daniel Baker" userId="3686adb0-94ee-4c4c-ac45-56747ba58c08" providerId="ADAL" clId="{C816EA78-ECEE-4836-BF62-E15549E3DDF7}" dt="2019-01-09T17:35:10.246" v="302" actId="478"/>
          <ac:spMkLst>
            <pc:docMk/>
            <pc:sldMk cId="447015450" sldId="1893"/>
            <ac:spMk id="2" creationId="{81B28370-6B1C-41C1-B51B-DEB7E13BAC04}"/>
          </ac:spMkLst>
        </pc:spChg>
        <pc:spChg chg="del">
          <ac:chgData name="Daniel Baker" userId="3686adb0-94ee-4c4c-ac45-56747ba58c08" providerId="ADAL" clId="{C816EA78-ECEE-4836-BF62-E15549E3DDF7}" dt="2019-01-09T17:35:10.246" v="302" actId="478"/>
          <ac:spMkLst>
            <pc:docMk/>
            <pc:sldMk cId="447015450" sldId="1893"/>
            <ac:spMk id="3" creationId="{F5B850AC-D558-4397-A13C-1B32E5FA6B7C}"/>
          </ac:spMkLst>
        </pc:spChg>
        <pc:spChg chg="add del mod">
          <ac:chgData name="Daniel Baker" userId="3686adb0-94ee-4c4c-ac45-56747ba58c08" providerId="ADAL" clId="{C816EA78-ECEE-4836-BF62-E15549E3DDF7}" dt="2019-01-09T17:35:13.796" v="303" actId="478"/>
          <ac:spMkLst>
            <pc:docMk/>
            <pc:sldMk cId="447015450" sldId="1893"/>
            <ac:spMk id="6" creationId="{E8F403B9-EFC7-4BF1-8FBE-3AF9299044D9}"/>
          </ac:spMkLst>
        </pc:spChg>
        <pc:spChg chg="add del mod">
          <ac:chgData name="Daniel Baker" userId="3686adb0-94ee-4c4c-ac45-56747ba58c08" providerId="ADAL" clId="{C816EA78-ECEE-4836-BF62-E15549E3DDF7}" dt="2019-01-09T17:35:16.774" v="304" actId="478"/>
          <ac:spMkLst>
            <pc:docMk/>
            <pc:sldMk cId="447015450" sldId="1893"/>
            <ac:spMk id="8" creationId="{949FF232-C6F0-45CF-A1EA-571EA4933D4B}"/>
          </ac:spMkLst>
        </pc:spChg>
        <pc:spChg chg="add">
          <ac:chgData name="Daniel Baker" userId="3686adb0-94ee-4c4c-ac45-56747ba58c08" providerId="ADAL" clId="{C816EA78-ECEE-4836-BF62-E15549E3DDF7}" dt="2019-01-09T17:35:17.569" v="305"/>
          <ac:spMkLst>
            <pc:docMk/>
            <pc:sldMk cId="447015450" sldId="1893"/>
            <ac:spMk id="9" creationId="{E906EC52-FB78-44B1-BB96-B3C03EB5D1CA}"/>
          </ac:spMkLst>
        </pc:spChg>
        <pc:spChg chg="add mod">
          <ac:chgData name="Daniel Baker" userId="3686adb0-94ee-4c4c-ac45-56747ba58c08" providerId="ADAL" clId="{C816EA78-ECEE-4836-BF62-E15549E3DDF7}" dt="2019-01-09T17:35:23.312" v="317" actId="20577"/>
          <ac:spMkLst>
            <pc:docMk/>
            <pc:sldMk cId="447015450" sldId="1893"/>
            <ac:spMk id="11" creationId="{02AA659A-753C-4CE2-899D-AF00EB975D0D}"/>
          </ac:spMkLst>
        </pc:spChg>
        <pc:spChg chg="add mod">
          <ac:chgData name="Daniel Baker" userId="3686adb0-94ee-4c4c-ac45-56747ba58c08" providerId="ADAL" clId="{C816EA78-ECEE-4836-BF62-E15549E3DDF7}" dt="2019-01-09T17:35:47.821" v="321" actId="14100"/>
          <ac:spMkLst>
            <pc:docMk/>
            <pc:sldMk cId="447015450" sldId="1893"/>
            <ac:spMk id="12" creationId="{8F7C1CE3-2B66-4388-A74A-D7D6F97A9989}"/>
          </ac:spMkLst>
        </pc:spChg>
        <pc:picChg chg="del">
          <ac:chgData name="Daniel Baker" userId="3686adb0-94ee-4c4c-ac45-56747ba58c08" providerId="ADAL" clId="{C816EA78-ECEE-4836-BF62-E15549E3DDF7}" dt="2019-01-09T17:35:10.246" v="302" actId="478"/>
          <ac:picMkLst>
            <pc:docMk/>
            <pc:sldMk cId="447015450" sldId="1893"/>
            <ac:picMk id="5" creationId="{ED7C7614-FBDC-4247-874E-DC5CA77E9C89}"/>
          </ac:picMkLst>
        </pc:picChg>
        <pc:picChg chg="add">
          <ac:chgData name="Daniel Baker" userId="3686adb0-94ee-4c4c-ac45-56747ba58c08" providerId="ADAL" clId="{C816EA78-ECEE-4836-BF62-E15549E3DDF7}" dt="2019-01-09T17:35:17.569" v="305"/>
          <ac:picMkLst>
            <pc:docMk/>
            <pc:sldMk cId="447015450" sldId="1893"/>
            <ac:picMk id="10" creationId="{DCB7691A-C3E3-4DF4-9613-3DAB88E0C3AC}"/>
          </ac:picMkLst>
        </pc:picChg>
      </pc:sldChg>
      <pc:sldChg chg="addSp modSp">
        <pc:chgData name="Daniel Baker" userId="3686adb0-94ee-4c4c-ac45-56747ba58c08" providerId="ADAL" clId="{C816EA78-ECEE-4836-BF62-E15549E3DDF7}" dt="2019-01-09T17:48:53.086" v="549" actId="14100"/>
        <pc:sldMkLst>
          <pc:docMk/>
          <pc:sldMk cId="3898853253" sldId="1905"/>
        </pc:sldMkLst>
        <pc:spChg chg="mod">
          <ac:chgData name="Daniel Baker" userId="3686adb0-94ee-4c4c-ac45-56747ba58c08" providerId="ADAL" clId="{C816EA78-ECEE-4836-BF62-E15549E3DDF7}" dt="2019-01-09T17:48:53.086" v="549" actId="14100"/>
          <ac:spMkLst>
            <pc:docMk/>
            <pc:sldMk cId="3898853253" sldId="1905"/>
            <ac:spMk id="2" creationId="{454B45AA-B474-422B-A9AE-A454242BAC70}"/>
          </ac:spMkLst>
        </pc:spChg>
        <pc:spChg chg="mod">
          <ac:chgData name="Daniel Baker" userId="3686adb0-94ee-4c4c-ac45-56747ba58c08" providerId="ADAL" clId="{C816EA78-ECEE-4836-BF62-E15549E3DDF7}" dt="2019-01-09T17:38:53.707" v="328" actId="14100"/>
          <ac:spMkLst>
            <pc:docMk/>
            <pc:sldMk cId="3898853253" sldId="1905"/>
            <ac:spMk id="3" creationId="{D3A84E69-1CE2-444D-AFCE-E8D719FDB945}"/>
          </ac:spMkLst>
        </pc:spChg>
        <pc:spChg chg="add">
          <ac:chgData name="Daniel Baker" userId="3686adb0-94ee-4c4c-ac45-56747ba58c08" providerId="ADAL" clId="{C816EA78-ECEE-4836-BF62-E15549E3DDF7}" dt="2019-01-09T17:38:54.609" v="329"/>
          <ac:spMkLst>
            <pc:docMk/>
            <pc:sldMk cId="3898853253" sldId="1905"/>
            <ac:spMk id="4" creationId="{41ED8349-7C7F-4E1D-9A55-C58844E54138}"/>
          </ac:spMkLst>
        </pc:spChg>
        <pc:spChg chg="add">
          <ac:chgData name="Daniel Baker" userId="3686adb0-94ee-4c4c-ac45-56747ba58c08" providerId="ADAL" clId="{C816EA78-ECEE-4836-BF62-E15549E3DDF7}" dt="2019-01-09T17:38:54.609" v="329"/>
          <ac:spMkLst>
            <pc:docMk/>
            <pc:sldMk cId="3898853253" sldId="1905"/>
            <ac:spMk id="6" creationId="{D267F177-8E10-46E0-99C3-529BA2FE9A05}"/>
          </ac:spMkLst>
        </pc:spChg>
        <pc:picChg chg="add">
          <ac:chgData name="Daniel Baker" userId="3686adb0-94ee-4c4c-ac45-56747ba58c08" providerId="ADAL" clId="{C816EA78-ECEE-4836-BF62-E15549E3DDF7}" dt="2019-01-09T17:38:54.609" v="329"/>
          <ac:picMkLst>
            <pc:docMk/>
            <pc:sldMk cId="3898853253" sldId="1905"/>
            <ac:picMk id="5" creationId="{7ACD5746-41C4-4837-AB9A-D93DE267629C}"/>
          </ac:picMkLst>
        </pc:picChg>
      </pc:sldChg>
      <pc:sldChg chg="modSp">
        <pc:chgData name="Daniel Baker" userId="3686adb0-94ee-4c4c-ac45-56747ba58c08" providerId="ADAL" clId="{C816EA78-ECEE-4836-BF62-E15549E3DDF7}" dt="2019-01-08T14:43:31.660" v="48" actId="27636"/>
        <pc:sldMkLst>
          <pc:docMk/>
          <pc:sldMk cId="1019874835" sldId="1907"/>
        </pc:sldMkLst>
        <pc:spChg chg="mod">
          <ac:chgData name="Daniel Baker" userId="3686adb0-94ee-4c4c-ac45-56747ba58c08" providerId="ADAL" clId="{C816EA78-ECEE-4836-BF62-E15549E3DDF7}" dt="2019-01-08T14:43:31.660" v="48" actId="27636"/>
          <ac:spMkLst>
            <pc:docMk/>
            <pc:sldMk cId="1019874835" sldId="1907"/>
            <ac:spMk id="3" creationId="{D5F441AD-60D1-4C98-BB47-C9F6A636C485}"/>
          </ac:spMkLst>
        </pc:spChg>
      </pc:sldChg>
      <pc:sldChg chg="modSp">
        <pc:chgData name="Daniel Baker" userId="3686adb0-94ee-4c4c-ac45-56747ba58c08" providerId="ADAL" clId="{C816EA78-ECEE-4836-BF62-E15549E3DDF7}" dt="2019-01-08T14:43:31.682" v="49" actId="27636"/>
        <pc:sldMkLst>
          <pc:docMk/>
          <pc:sldMk cId="2348057006" sldId="1908"/>
        </pc:sldMkLst>
        <pc:spChg chg="mod">
          <ac:chgData name="Daniel Baker" userId="3686adb0-94ee-4c4c-ac45-56747ba58c08" providerId="ADAL" clId="{C816EA78-ECEE-4836-BF62-E15549E3DDF7}" dt="2019-01-08T14:43:31.682" v="49" actId="27636"/>
          <ac:spMkLst>
            <pc:docMk/>
            <pc:sldMk cId="2348057006" sldId="1908"/>
            <ac:spMk id="3" creationId="{D5F441AD-60D1-4C98-BB47-C9F6A636C485}"/>
          </ac:spMkLst>
        </pc:spChg>
      </pc:sldChg>
      <pc:sldChg chg="modSp">
        <pc:chgData name="Daniel Baker" userId="3686adb0-94ee-4c4c-ac45-56747ba58c08" providerId="ADAL" clId="{C816EA78-ECEE-4836-BF62-E15549E3DDF7}" dt="2019-01-08T14:43:31.782" v="55" actId="27636"/>
        <pc:sldMkLst>
          <pc:docMk/>
          <pc:sldMk cId="1104169850" sldId="1922"/>
        </pc:sldMkLst>
        <pc:spChg chg="mod">
          <ac:chgData name="Daniel Baker" userId="3686adb0-94ee-4c4c-ac45-56747ba58c08" providerId="ADAL" clId="{C816EA78-ECEE-4836-BF62-E15549E3DDF7}" dt="2019-01-08T14:43:31.782" v="55" actId="27636"/>
          <ac:spMkLst>
            <pc:docMk/>
            <pc:sldMk cId="1104169850" sldId="1922"/>
            <ac:spMk id="3" creationId="{D5F441AD-60D1-4C98-BB47-C9F6A636C485}"/>
          </ac:spMkLst>
        </pc:spChg>
      </pc:sldChg>
      <pc:sldChg chg="modSp">
        <pc:chgData name="Daniel Baker" userId="3686adb0-94ee-4c4c-ac45-56747ba58c08" providerId="ADAL" clId="{C816EA78-ECEE-4836-BF62-E15549E3DDF7}" dt="2019-01-08T14:43:31.782" v="56" actId="27636"/>
        <pc:sldMkLst>
          <pc:docMk/>
          <pc:sldMk cId="2358538339" sldId="1923"/>
        </pc:sldMkLst>
        <pc:spChg chg="mod">
          <ac:chgData name="Daniel Baker" userId="3686adb0-94ee-4c4c-ac45-56747ba58c08" providerId="ADAL" clId="{C816EA78-ECEE-4836-BF62-E15549E3DDF7}" dt="2019-01-08T14:43:31.782" v="56" actId="27636"/>
          <ac:spMkLst>
            <pc:docMk/>
            <pc:sldMk cId="2358538339" sldId="1923"/>
            <ac:spMk id="9" creationId="{09719ECC-F2C6-4200-B868-DA17400A4197}"/>
          </ac:spMkLst>
        </pc:spChg>
      </pc:sldChg>
      <pc:sldChg chg="addSp modSp">
        <pc:chgData name="Daniel Baker" userId="3686adb0-94ee-4c4c-ac45-56747ba58c08" providerId="ADAL" clId="{C816EA78-ECEE-4836-BF62-E15549E3DDF7}" dt="2019-01-09T17:39:11.652" v="332"/>
        <pc:sldMkLst>
          <pc:docMk/>
          <pc:sldMk cId="3172198840" sldId="1931"/>
        </pc:sldMkLst>
        <pc:spChg chg="mod">
          <ac:chgData name="Daniel Baker" userId="3686adb0-94ee-4c4c-ac45-56747ba58c08" providerId="ADAL" clId="{C816EA78-ECEE-4836-BF62-E15549E3DDF7}" dt="2019-01-09T17:39:10.528" v="331" actId="27636"/>
          <ac:spMkLst>
            <pc:docMk/>
            <pc:sldMk cId="3172198840" sldId="1931"/>
            <ac:spMk id="3" creationId="{D3A84E69-1CE2-444D-AFCE-E8D719FDB945}"/>
          </ac:spMkLst>
        </pc:spChg>
        <pc:spChg chg="add">
          <ac:chgData name="Daniel Baker" userId="3686adb0-94ee-4c4c-ac45-56747ba58c08" providerId="ADAL" clId="{C816EA78-ECEE-4836-BF62-E15549E3DDF7}" dt="2019-01-09T17:39:11.652" v="332"/>
          <ac:spMkLst>
            <pc:docMk/>
            <pc:sldMk cId="3172198840" sldId="1931"/>
            <ac:spMk id="4" creationId="{03C05CE3-83E4-4D67-9D09-2CCEA2662CA6}"/>
          </ac:spMkLst>
        </pc:spChg>
        <pc:spChg chg="add">
          <ac:chgData name="Daniel Baker" userId="3686adb0-94ee-4c4c-ac45-56747ba58c08" providerId="ADAL" clId="{C816EA78-ECEE-4836-BF62-E15549E3DDF7}" dt="2019-01-09T17:39:11.652" v="332"/>
          <ac:spMkLst>
            <pc:docMk/>
            <pc:sldMk cId="3172198840" sldId="1931"/>
            <ac:spMk id="6" creationId="{E768E760-2DA7-4F53-BACD-A26D3DB1AF40}"/>
          </ac:spMkLst>
        </pc:spChg>
        <pc:picChg chg="add">
          <ac:chgData name="Daniel Baker" userId="3686adb0-94ee-4c4c-ac45-56747ba58c08" providerId="ADAL" clId="{C816EA78-ECEE-4836-BF62-E15549E3DDF7}" dt="2019-01-09T17:39:11.652" v="332"/>
          <ac:picMkLst>
            <pc:docMk/>
            <pc:sldMk cId="3172198840" sldId="1931"/>
            <ac:picMk id="5" creationId="{93CA4BF5-AAD1-42AC-8B93-7E25A6FAB71D}"/>
          </ac:picMkLst>
        </pc:picChg>
      </pc:sldChg>
      <pc:sldChg chg="modSp">
        <pc:chgData name="Daniel Baker" userId="3686adb0-94ee-4c4c-ac45-56747ba58c08" providerId="ADAL" clId="{C816EA78-ECEE-4836-BF62-E15549E3DDF7}" dt="2019-01-08T14:44:51.134" v="72" actId="27636"/>
        <pc:sldMkLst>
          <pc:docMk/>
          <pc:sldMk cId="199437216" sldId="1939"/>
        </pc:sldMkLst>
        <pc:spChg chg="mod">
          <ac:chgData name="Daniel Baker" userId="3686adb0-94ee-4c4c-ac45-56747ba58c08" providerId="ADAL" clId="{C816EA78-ECEE-4836-BF62-E15549E3DDF7}" dt="2019-01-08T14:44:51.134" v="72" actId="27636"/>
          <ac:spMkLst>
            <pc:docMk/>
            <pc:sldMk cId="199437216" sldId="1939"/>
            <ac:spMk id="8" creationId="{429FC363-ABA7-492E-BDA0-6E8D562AB423}"/>
          </ac:spMkLst>
        </pc:spChg>
      </pc:sldChg>
      <pc:sldChg chg="modSp">
        <pc:chgData name="Daniel Baker" userId="3686adb0-94ee-4c4c-ac45-56747ba58c08" providerId="ADAL" clId="{C816EA78-ECEE-4836-BF62-E15549E3DDF7}" dt="2019-01-08T14:44:51.181" v="74" actId="27636"/>
        <pc:sldMkLst>
          <pc:docMk/>
          <pc:sldMk cId="521700330" sldId="1946"/>
        </pc:sldMkLst>
        <pc:spChg chg="mod">
          <ac:chgData name="Daniel Baker" userId="3686adb0-94ee-4c4c-ac45-56747ba58c08" providerId="ADAL" clId="{C816EA78-ECEE-4836-BF62-E15549E3DDF7}" dt="2019-01-08T14:44:51.181" v="74" actId="27636"/>
          <ac:spMkLst>
            <pc:docMk/>
            <pc:sldMk cId="521700330" sldId="1946"/>
            <ac:spMk id="3" creationId="{D5F441AD-60D1-4C98-BB47-C9F6A636C485}"/>
          </ac:spMkLst>
        </pc:spChg>
      </pc:sldChg>
      <pc:sldChg chg="modSp">
        <pc:chgData name="Daniel Baker" userId="3686adb0-94ee-4c4c-ac45-56747ba58c08" providerId="ADAL" clId="{C816EA78-ECEE-4836-BF62-E15549E3DDF7}" dt="2019-01-08T14:44:51.197" v="75" actId="27636"/>
        <pc:sldMkLst>
          <pc:docMk/>
          <pc:sldMk cId="1931233618" sldId="1950"/>
        </pc:sldMkLst>
        <pc:spChg chg="mod">
          <ac:chgData name="Daniel Baker" userId="3686adb0-94ee-4c4c-ac45-56747ba58c08" providerId="ADAL" clId="{C816EA78-ECEE-4836-BF62-E15549E3DDF7}" dt="2019-01-08T14:44:51.197" v="75" actId="27636"/>
          <ac:spMkLst>
            <pc:docMk/>
            <pc:sldMk cId="1931233618" sldId="1950"/>
            <ac:spMk id="3" creationId="{D5F441AD-60D1-4C98-BB47-C9F6A636C485}"/>
          </ac:spMkLst>
        </pc:spChg>
      </pc:sldChg>
      <pc:sldChg chg="modSp">
        <pc:chgData name="Daniel Baker" userId="3686adb0-94ee-4c4c-ac45-56747ba58c08" providerId="ADAL" clId="{C816EA78-ECEE-4836-BF62-E15549E3DDF7}" dt="2019-01-08T14:44:51.219" v="76" actId="27636"/>
        <pc:sldMkLst>
          <pc:docMk/>
          <pc:sldMk cId="2403035152" sldId="1953"/>
        </pc:sldMkLst>
        <pc:spChg chg="mod">
          <ac:chgData name="Daniel Baker" userId="3686adb0-94ee-4c4c-ac45-56747ba58c08" providerId="ADAL" clId="{C816EA78-ECEE-4836-BF62-E15549E3DDF7}" dt="2019-01-08T14:44:51.219" v="76" actId="27636"/>
          <ac:spMkLst>
            <pc:docMk/>
            <pc:sldMk cId="2403035152" sldId="1953"/>
            <ac:spMk id="3" creationId="{D5F441AD-60D1-4C98-BB47-C9F6A636C485}"/>
          </ac:spMkLst>
        </pc:spChg>
      </pc:sldChg>
      <pc:sldChg chg="addSp modSp">
        <pc:chgData name="Daniel Baker" userId="3686adb0-94ee-4c4c-ac45-56747ba58c08" providerId="ADAL" clId="{C816EA78-ECEE-4836-BF62-E15549E3DDF7}" dt="2019-01-09T17:39:31.226" v="334"/>
        <pc:sldMkLst>
          <pc:docMk/>
          <pc:sldMk cId="3578682040" sldId="1965"/>
        </pc:sldMkLst>
        <pc:spChg chg="mod">
          <ac:chgData name="Daniel Baker" userId="3686adb0-94ee-4c4c-ac45-56747ba58c08" providerId="ADAL" clId="{C816EA78-ECEE-4836-BF62-E15549E3DDF7}" dt="2019-01-09T17:39:30.380" v="333" actId="14100"/>
          <ac:spMkLst>
            <pc:docMk/>
            <pc:sldMk cId="3578682040" sldId="1965"/>
            <ac:spMk id="3" creationId="{D3A84E69-1CE2-444D-AFCE-E8D719FDB945}"/>
          </ac:spMkLst>
        </pc:spChg>
        <pc:spChg chg="add">
          <ac:chgData name="Daniel Baker" userId="3686adb0-94ee-4c4c-ac45-56747ba58c08" providerId="ADAL" clId="{C816EA78-ECEE-4836-BF62-E15549E3DDF7}" dt="2019-01-09T17:39:31.226" v="334"/>
          <ac:spMkLst>
            <pc:docMk/>
            <pc:sldMk cId="3578682040" sldId="1965"/>
            <ac:spMk id="4" creationId="{45C56F64-B52C-4760-898D-FFFD04103D42}"/>
          </ac:spMkLst>
        </pc:spChg>
        <pc:spChg chg="add">
          <ac:chgData name="Daniel Baker" userId="3686adb0-94ee-4c4c-ac45-56747ba58c08" providerId="ADAL" clId="{C816EA78-ECEE-4836-BF62-E15549E3DDF7}" dt="2019-01-09T17:39:31.226" v="334"/>
          <ac:spMkLst>
            <pc:docMk/>
            <pc:sldMk cId="3578682040" sldId="1965"/>
            <ac:spMk id="6" creationId="{90A8D94B-F546-4A35-A80B-475F1601DCCB}"/>
          </ac:spMkLst>
        </pc:spChg>
        <pc:picChg chg="add">
          <ac:chgData name="Daniel Baker" userId="3686adb0-94ee-4c4c-ac45-56747ba58c08" providerId="ADAL" clId="{C816EA78-ECEE-4836-BF62-E15549E3DDF7}" dt="2019-01-09T17:39:31.226" v="334"/>
          <ac:picMkLst>
            <pc:docMk/>
            <pc:sldMk cId="3578682040" sldId="1965"/>
            <ac:picMk id="5" creationId="{2490EEF8-2EBF-4443-A423-01EA47654561}"/>
          </ac:picMkLst>
        </pc:picChg>
      </pc:sldChg>
      <pc:sldChg chg="modSp">
        <pc:chgData name="Daniel Baker" userId="3686adb0-94ee-4c4c-ac45-56747ba58c08" providerId="ADAL" clId="{C816EA78-ECEE-4836-BF62-E15549E3DDF7}" dt="2019-01-08T14:47:13.398" v="85" actId="27636"/>
        <pc:sldMkLst>
          <pc:docMk/>
          <pc:sldMk cId="2603146343" sldId="1966"/>
        </pc:sldMkLst>
        <pc:spChg chg="mod">
          <ac:chgData name="Daniel Baker" userId="3686adb0-94ee-4c4c-ac45-56747ba58c08" providerId="ADAL" clId="{C816EA78-ECEE-4836-BF62-E15549E3DDF7}" dt="2019-01-08T14:47:13.398" v="85" actId="27636"/>
          <ac:spMkLst>
            <pc:docMk/>
            <pc:sldMk cId="2603146343" sldId="1966"/>
            <ac:spMk id="3" creationId="{D5F441AD-60D1-4C98-BB47-C9F6A636C485}"/>
          </ac:spMkLst>
        </pc:spChg>
      </pc:sldChg>
      <pc:sldChg chg="modSp">
        <pc:chgData name="Daniel Baker" userId="3686adb0-94ee-4c4c-ac45-56747ba58c08" providerId="ADAL" clId="{C816EA78-ECEE-4836-BF62-E15549E3DDF7}" dt="2019-01-08T14:47:13.413" v="86" actId="27636"/>
        <pc:sldMkLst>
          <pc:docMk/>
          <pc:sldMk cId="2333679430" sldId="1968"/>
        </pc:sldMkLst>
        <pc:spChg chg="mod">
          <ac:chgData name="Daniel Baker" userId="3686adb0-94ee-4c4c-ac45-56747ba58c08" providerId="ADAL" clId="{C816EA78-ECEE-4836-BF62-E15549E3DDF7}" dt="2019-01-08T14:47:13.413" v="86" actId="27636"/>
          <ac:spMkLst>
            <pc:docMk/>
            <pc:sldMk cId="2333679430" sldId="1968"/>
            <ac:spMk id="3" creationId="{D5F441AD-60D1-4C98-BB47-C9F6A636C485}"/>
          </ac:spMkLst>
        </pc:spChg>
      </pc:sldChg>
      <pc:sldChg chg="modSp">
        <pc:chgData name="Daniel Baker" userId="3686adb0-94ee-4c4c-ac45-56747ba58c08" providerId="ADAL" clId="{C816EA78-ECEE-4836-BF62-E15549E3DDF7}" dt="2019-01-08T14:47:13.429" v="88" actId="27636"/>
        <pc:sldMkLst>
          <pc:docMk/>
          <pc:sldMk cId="1152458019" sldId="1969"/>
        </pc:sldMkLst>
        <pc:spChg chg="mod">
          <ac:chgData name="Daniel Baker" userId="3686adb0-94ee-4c4c-ac45-56747ba58c08" providerId="ADAL" clId="{C816EA78-ECEE-4836-BF62-E15549E3DDF7}" dt="2019-01-08T14:47:13.429" v="88" actId="27636"/>
          <ac:spMkLst>
            <pc:docMk/>
            <pc:sldMk cId="1152458019" sldId="1969"/>
            <ac:spMk id="5" creationId="{A505C12A-44D0-48DF-8458-813135ABEED8}"/>
          </ac:spMkLst>
        </pc:spChg>
        <pc:spChg chg="mod">
          <ac:chgData name="Daniel Baker" userId="3686adb0-94ee-4c4c-ac45-56747ba58c08" providerId="ADAL" clId="{C816EA78-ECEE-4836-BF62-E15549E3DDF7}" dt="2019-01-08T14:47:13.429" v="87" actId="27636"/>
          <ac:spMkLst>
            <pc:docMk/>
            <pc:sldMk cId="1152458019" sldId="1969"/>
            <ac:spMk id="6" creationId="{C984FF1D-7CD3-46E8-BE6F-0E763A64C81D}"/>
          </ac:spMkLst>
        </pc:spChg>
      </pc:sldChg>
      <pc:sldChg chg="modSp">
        <pc:chgData name="Daniel Baker" userId="3686adb0-94ee-4c4c-ac45-56747ba58c08" providerId="ADAL" clId="{C816EA78-ECEE-4836-BF62-E15549E3DDF7}" dt="2019-01-08T14:47:13.451" v="90" actId="27636"/>
        <pc:sldMkLst>
          <pc:docMk/>
          <pc:sldMk cId="2463610851" sldId="1972"/>
        </pc:sldMkLst>
        <pc:spChg chg="mod">
          <ac:chgData name="Daniel Baker" userId="3686adb0-94ee-4c4c-ac45-56747ba58c08" providerId="ADAL" clId="{C816EA78-ECEE-4836-BF62-E15549E3DDF7}" dt="2019-01-08T14:47:13.451" v="90" actId="27636"/>
          <ac:spMkLst>
            <pc:docMk/>
            <pc:sldMk cId="2463610851" sldId="1972"/>
            <ac:spMk id="2" creationId="{1FF74ED2-7C0F-4A3B-99ED-148A0B1F1B8C}"/>
          </ac:spMkLst>
        </pc:spChg>
      </pc:sldChg>
      <pc:sldChg chg="addSp delSp modSp add modAnim">
        <pc:chgData name="Daniel Baker" userId="3686adb0-94ee-4c4c-ac45-56747ba58c08" providerId="ADAL" clId="{C816EA78-ECEE-4836-BF62-E15549E3DDF7}" dt="2019-01-09T17:20:55.711" v="97"/>
        <pc:sldMkLst>
          <pc:docMk/>
          <pc:sldMk cId="3012414660" sldId="1990"/>
        </pc:sldMkLst>
        <pc:spChg chg="del">
          <ac:chgData name="Daniel Baker" userId="3686adb0-94ee-4c4c-ac45-56747ba58c08" providerId="ADAL" clId="{C816EA78-ECEE-4836-BF62-E15549E3DDF7}" dt="2019-01-09T17:20:01.081" v="92" actId="478"/>
          <ac:spMkLst>
            <pc:docMk/>
            <pc:sldMk cId="3012414660" sldId="1990"/>
            <ac:spMk id="2" creationId="{2592F356-0B95-43C7-AC18-475A7D95B66C}"/>
          </ac:spMkLst>
        </pc:spChg>
        <pc:spChg chg="del">
          <ac:chgData name="Daniel Baker" userId="3686adb0-94ee-4c4c-ac45-56747ba58c08" providerId="ADAL" clId="{C816EA78-ECEE-4836-BF62-E15549E3DDF7}" dt="2019-01-09T17:20:04.061" v="93" actId="478"/>
          <ac:spMkLst>
            <pc:docMk/>
            <pc:sldMk cId="3012414660" sldId="1990"/>
            <ac:spMk id="3" creationId="{A34D065C-5C63-4EC1-ACF6-B93F19C4A848}"/>
          </ac:spMkLst>
        </pc:spChg>
        <pc:picChg chg="add mod">
          <ac:chgData name="Daniel Baker" userId="3686adb0-94ee-4c4c-ac45-56747ba58c08" providerId="ADAL" clId="{C816EA78-ECEE-4836-BF62-E15549E3DDF7}" dt="2019-01-09T17:20:51.710" v="96" actId="14100"/>
          <ac:picMkLst>
            <pc:docMk/>
            <pc:sldMk cId="3012414660" sldId="1990"/>
            <ac:picMk id="4" creationId="{82ACF540-0283-4AB3-819C-B0288052931E}"/>
          </ac:picMkLst>
        </pc:picChg>
      </pc:sldChg>
      <pc:sldChg chg="modSp add ord">
        <pc:chgData name="Daniel Baker" userId="3686adb0-94ee-4c4c-ac45-56747ba58c08" providerId="ADAL" clId="{C816EA78-ECEE-4836-BF62-E15549E3DDF7}" dt="2019-01-09T17:41:18.759" v="373" actId="20577"/>
        <pc:sldMkLst>
          <pc:docMk/>
          <pc:sldMk cId="2480811776" sldId="1991"/>
        </pc:sldMkLst>
        <pc:spChg chg="mod">
          <ac:chgData name="Daniel Baker" userId="3686adb0-94ee-4c4c-ac45-56747ba58c08" providerId="ADAL" clId="{C816EA78-ECEE-4836-BF62-E15549E3DDF7}" dt="2019-01-09T17:41:18.759" v="373" actId="20577"/>
          <ac:spMkLst>
            <pc:docMk/>
            <pc:sldMk cId="2480811776" sldId="1991"/>
            <ac:spMk id="3" creationId="{D3A84E69-1CE2-444D-AFCE-E8D719FDB945}"/>
          </ac:spMkLst>
        </pc:spChg>
        <pc:spChg chg="mod">
          <ac:chgData name="Daniel Baker" userId="3686adb0-94ee-4c4c-ac45-56747ba58c08" providerId="ADAL" clId="{C816EA78-ECEE-4836-BF62-E15549E3DDF7}" dt="2019-01-09T17:41:11.920" v="365" actId="20577"/>
          <ac:spMkLst>
            <pc:docMk/>
            <pc:sldMk cId="2480811776" sldId="1991"/>
            <ac:spMk id="6" creationId="{3832B3B4-7EC3-46F6-88D7-A08C5F13A7ED}"/>
          </ac:spMkLst>
        </pc:spChg>
      </pc:sldChg>
      <pc:sldMasterChg chg="delSldLayout">
        <pc:chgData name="Daniel Baker" userId="3686adb0-94ee-4c4c-ac45-56747ba58c08" providerId="ADAL" clId="{C816EA78-ECEE-4836-BF62-E15549E3DDF7}" dt="2019-01-09T17:40:17.953" v="340" actId="2696"/>
        <pc:sldMasterMkLst>
          <pc:docMk/>
          <pc:sldMasterMk cId="2437867511" sldId="2147483660"/>
        </pc:sldMasterMkLst>
      </pc:sldMasterChg>
    </pc:docChg>
  </pc:docChgLst>
  <pc:docChgLst>
    <pc:chgData name="Daniel Baker" userId="3686adb0-94ee-4c4c-ac45-56747ba58c08" providerId="ADAL" clId="{CCD59375-6C58-483C-B28F-F19E2E32A8C7}"/>
    <pc:docChg chg="undo custSel addSld delSld modSld sldOrd modMainMaster modSection">
      <pc:chgData name="Daniel Baker" userId="3686adb0-94ee-4c4c-ac45-56747ba58c08" providerId="ADAL" clId="{CCD59375-6C58-483C-B28F-F19E2E32A8C7}" dt="2019-01-31T10:29:51.385" v="10565" actId="1076"/>
      <pc:docMkLst>
        <pc:docMk/>
      </pc:docMkLst>
      <pc:sldChg chg="addSp delSp modSp">
        <pc:chgData name="Daniel Baker" userId="3686adb0-94ee-4c4c-ac45-56747ba58c08" providerId="ADAL" clId="{CCD59375-6C58-483C-B28F-F19E2E32A8C7}" dt="2019-01-30T14:08:07.503" v="8959" actId="1076"/>
        <pc:sldMkLst>
          <pc:docMk/>
          <pc:sldMk cId="3635852913" sldId="1719"/>
        </pc:sldMkLst>
        <pc:spChg chg="add del mod">
          <ac:chgData name="Daniel Baker" userId="3686adb0-94ee-4c4c-ac45-56747ba58c08" providerId="ADAL" clId="{CCD59375-6C58-483C-B28F-F19E2E32A8C7}" dt="2019-01-28T10:08:02.196" v="1" actId="478"/>
          <ac:spMkLst>
            <pc:docMk/>
            <pc:sldMk cId="3635852913" sldId="1719"/>
            <ac:spMk id="3" creationId="{E799BE26-BDF2-4C36-940C-C0AF441DC61D}"/>
          </ac:spMkLst>
        </pc:spChg>
        <pc:spChg chg="del">
          <ac:chgData name="Daniel Baker" userId="3686adb0-94ee-4c4c-ac45-56747ba58c08" providerId="ADAL" clId="{CCD59375-6C58-483C-B28F-F19E2E32A8C7}" dt="2019-01-28T10:08:40.225" v="3" actId="478"/>
          <ac:spMkLst>
            <pc:docMk/>
            <pc:sldMk cId="3635852913" sldId="1719"/>
            <ac:spMk id="4" creationId="{00000000-0000-0000-0000-000000000000}"/>
          </ac:spMkLst>
        </pc:spChg>
        <pc:spChg chg="del">
          <ac:chgData name="Daniel Baker" userId="3686adb0-94ee-4c4c-ac45-56747ba58c08" providerId="ADAL" clId="{CCD59375-6C58-483C-B28F-F19E2E32A8C7}" dt="2019-01-28T10:07:57.704" v="0" actId="478"/>
          <ac:spMkLst>
            <pc:docMk/>
            <pc:sldMk cId="3635852913" sldId="1719"/>
            <ac:spMk id="5" creationId="{00000000-0000-0000-0000-000000000000}"/>
          </ac:spMkLst>
        </pc:spChg>
        <pc:spChg chg="add del mod">
          <ac:chgData name="Daniel Baker" userId="3686adb0-94ee-4c4c-ac45-56747ba58c08" providerId="ADAL" clId="{CCD59375-6C58-483C-B28F-F19E2E32A8C7}" dt="2019-01-28T10:08:43.783" v="4" actId="478"/>
          <ac:spMkLst>
            <pc:docMk/>
            <pc:sldMk cId="3635852913" sldId="1719"/>
            <ac:spMk id="10" creationId="{DD6675B5-1330-4952-862E-10B0F89AEA60}"/>
          </ac:spMkLst>
        </pc:spChg>
        <pc:spChg chg="add del mod">
          <ac:chgData name="Daniel Baker" userId="3686adb0-94ee-4c4c-ac45-56747ba58c08" providerId="ADAL" clId="{CCD59375-6C58-483C-B28F-F19E2E32A8C7}" dt="2019-01-28T10:14:31.710" v="117" actId="478"/>
          <ac:spMkLst>
            <pc:docMk/>
            <pc:sldMk cId="3635852913" sldId="1719"/>
            <ac:spMk id="11" creationId="{A90576DE-9992-40D1-A1A5-D89473E5F1C1}"/>
          </ac:spMkLst>
        </pc:spChg>
        <pc:spChg chg="add mod">
          <ac:chgData name="Daniel Baker" userId="3686adb0-94ee-4c4c-ac45-56747ba58c08" providerId="ADAL" clId="{CCD59375-6C58-483C-B28F-F19E2E32A8C7}" dt="2019-01-30T14:07:56.361" v="8955" actId="1076"/>
          <ac:spMkLst>
            <pc:docMk/>
            <pc:sldMk cId="3635852913" sldId="1719"/>
            <ac:spMk id="12" creationId="{3395FC93-3138-4987-8C42-7BCB81B87D0C}"/>
          </ac:spMkLst>
        </pc:spChg>
        <pc:picChg chg="add del">
          <ac:chgData name="Daniel Baker" userId="3686adb0-94ee-4c4c-ac45-56747ba58c08" providerId="ADAL" clId="{CCD59375-6C58-483C-B28F-F19E2E32A8C7}" dt="2019-01-30T14:07:43.669" v="8950"/>
          <ac:picMkLst>
            <pc:docMk/>
            <pc:sldMk cId="3635852913" sldId="1719"/>
            <ac:picMk id="2" creationId="{F4871026-11C3-4A06-9A13-C25E97FC5315}"/>
          </ac:picMkLst>
        </pc:picChg>
        <pc:picChg chg="add del mod modCrop">
          <ac:chgData name="Daniel Baker" userId="3686adb0-94ee-4c4c-ac45-56747ba58c08" providerId="ADAL" clId="{CCD59375-6C58-483C-B28F-F19E2E32A8C7}" dt="2019-01-30T14:07:52.745" v="8954" actId="478"/>
          <ac:picMkLst>
            <pc:docMk/>
            <pc:sldMk cId="3635852913" sldId="1719"/>
            <ac:picMk id="6" creationId="{298CEB44-B5EF-4CBD-8680-6F8F432AA1CE}"/>
          </ac:picMkLst>
        </pc:picChg>
        <pc:picChg chg="del">
          <ac:chgData name="Daniel Baker" userId="3686adb0-94ee-4c4c-ac45-56747ba58c08" providerId="ADAL" clId="{CCD59375-6C58-483C-B28F-F19E2E32A8C7}" dt="2019-01-30T14:08:00.285" v="8957" actId="478"/>
          <ac:picMkLst>
            <pc:docMk/>
            <pc:sldMk cId="3635852913" sldId="1719"/>
            <ac:picMk id="7" creationId="{3A60793B-266B-494C-A52F-00A2FD0611C6}"/>
          </ac:picMkLst>
        </pc:picChg>
        <pc:picChg chg="mod">
          <ac:chgData name="Daniel Baker" userId="3686adb0-94ee-4c4c-ac45-56747ba58c08" providerId="ADAL" clId="{CCD59375-6C58-483C-B28F-F19E2E32A8C7}" dt="2019-01-30T14:08:07.503" v="8959" actId="1076"/>
          <ac:picMkLst>
            <pc:docMk/>
            <pc:sldMk cId="3635852913" sldId="1719"/>
            <ac:picMk id="9" creationId="{E1B8B79D-3043-4419-B2BE-9E72BA0AF682}"/>
          </ac:picMkLst>
        </pc:picChg>
        <pc:picChg chg="add mod">
          <ac:chgData name="Daniel Baker" userId="3686adb0-94ee-4c4c-ac45-56747ba58c08" providerId="ADAL" clId="{CCD59375-6C58-483C-B28F-F19E2E32A8C7}" dt="2019-01-30T14:08:04.494" v="8958" actId="1076"/>
          <ac:picMkLst>
            <pc:docMk/>
            <pc:sldMk cId="3635852913" sldId="1719"/>
            <ac:picMk id="1026" creationId="{F72D2B8E-8E1F-4328-9466-09D102D93F6D}"/>
          </ac:picMkLst>
        </pc:picChg>
      </pc:sldChg>
      <pc:sldChg chg="addSp delSp modSp">
        <pc:chgData name="Daniel Baker" userId="3686adb0-94ee-4c4c-ac45-56747ba58c08" providerId="ADAL" clId="{CCD59375-6C58-483C-B28F-F19E2E32A8C7}" dt="2019-01-30T14:08:56.161" v="8968" actId="478"/>
        <pc:sldMkLst>
          <pc:docMk/>
          <pc:sldMk cId="256800023" sldId="1722"/>
        </pc:sldMkLst>
        <pc:spChg chg="del mod">
          <ac:chgData name="Daniel Baker" userId="3686adb0-94ee-4c4c-ac45-56747ba58c08" providerId="ADAL" clId="{CCD59375-6C58-483C-B28F-F19E2E32A8C7}" dt="2019-01-28T11:23:57.380" v="1737" actId="478"/>
          <ac:spMkLst>
            <pc:docMk/>
            <pc:sldMk cId="256800023" sldId="1722"/>
            <ac:spMk id="3" creationId="{8F6FC346-5978-4279-8049-F15F46C39B3E}"/>
          </ac:spMkLst>
        </pc:spChg>
        <pc:spChg chg="add mod">
          <ac:chgData name="Daniel Baker" userId="3686adb0-94ee-4c4c-ac45-56747ba58c08" providerId="ADAL" clId="{CCD59375-6C58-483C-B28F-F19E2E32A8C7}" dt="2019-01-28T11:24:53.543" v="1748" actId="1076"/>
          <ac:spMkLst>
            <pc:docMk/>
            <pc:sldMk cId="256800023" sldId="1722"/>
            <ac:spMk id="4" creationId="{92D13537-7B03-4399-8764-F35EBF0A1E14}"/>
          </ac:spMkLst>
        </pc:spChg>
        <pc:spChg chg="add del">
          <ac:chgData name="Daniel Baker" userId="3686adb0-94ee-4c4c-ac45-56747ba58c08" providerId="ADAL" clId="{CCD59375-6C58-483C-B28F-F19E2E32A8C7}" dt="2019-01-30T14:08:56.161" v="8968" actId="478"/>
          <ac:spMkLst>
            <pc:docMk/>
            <pc:sldMk cId="256800023" sldId="1722"/>
            <ac:spMk id="9" creationId="{85980F03-1240-4457-98F4-1B960E6B689B}"/>
          </ac:spMkLst>
        </pc:spChg>
        <pc:picChg chg="mod">
          <ac:chgData name="Daniel Baker" userId="3686adb0-94ee-4c4c-ac45-56747ba58c08" providerId="ADAL" clId="{CCD59375-6C58-483C-B28F-F19E2E32A8C7}" dt="2019-01-28T11:24:32.815" v="1744" actId="1076"/>
          <ac:picMkLst>
            <pc:docMk/>
            <pc:sldMk cId="256800023" sldId="1722"/>
            <ac:picMk id="7" creationId="{BA49F887-2DA9-4456-ABFC-E8903C8548DA}"/>
          </ac:picMkLst>
        </pc:picChg>
      </pc:sldChg>
      <pc:sldChg chg="addSp delSp modSp">
        <pc:chgData name="Daniel Baker" userId="3686adb0-94ee-4c4c-ac45-56747ba58c08" providerId="ADAL" clId="{CCD59375-6C58-483C-B28F-F19E2E32A8C7}" dt="2019-01-30T15:46:30.385" v="9857" actId="14100"/>
        <pc:sldMkLst>
          <pc:docMk/>
          <pc:sldMk cId="183497865" sldId="1875"/>
        </pc:sldMkLst>
        <pc:spChg chg="del">
          <ac:chgData name="Daniel Baker" userId="3686adb0-94ee-4c4c-ac45-56747ba58c08" providerId="ADAL" clId="{CCD59375-6C58-483C-B28F-F19E2E32A8C7}" dt="2019-01-28T10:13:26.112" v="109" actId="478"/>
          <ac:spMkLst>
            <pc:docMk/>
            <pc:sldMk cId="183497865" sldId="1875"/>
            <ac:spMk id="2" creationId="{1FF74ED2-7C0F-4A3B-99ED-148A0B1F1B8C}"/>
          </ac:spMkLst>
        </pc:spChg>
        <pc:spChg chg="add mod topLvl">
          <ac:chgData name="Daniel Baker" userId="3686adb0-94ee-4c4c-ac45-56747ba58c08" providerId="ADAL" clId="{CCD59375-6C58-483C-B28F-F19E2E32A8C7}" dt="2019-01-30T15:42:54.085" v="9775" actId="1076"/>
          <ac:spMkLst>
            <pc:docMk/>
            <pc:sldMk cId="183497865" sldId="1875"/>
            <ac:spMk id="2" creationId="{80994837-A806-4932-A43D-AA7E47DC6BA9}"/>
          </ac:spMkLst>
        </pc:spChg>
        <pc:spChg chg="add mod topLvl">
          <ac:chgData name="Daniel Baker" userId="3686adb0-94ee-4c4c-ac45-56747ba58c08" providerId="ADAL" clId="{CCD59375-6C58-483C-B28F-F19E2E32A8C7}" dt="2019-01-30T15:46:09.055" v="9837" actId="1037"/>
          <ac:spMkLst>
            <pc:docMk/>
            <pc:sldMk cId="183497865" sldId="1875"/>
            <ac:spMk id="3" creationId="{5A79D614-128B-4186-9358-3D41E1856E83}"/>
          </ac:spMkLst>
        </pc:spChg>
        <pc:spChg chg="del mod">
          <ac:chgData name="Daniel Baker" userId="3686adb0-94ee-4c4c-ac45-56747ba58c08" providerId="ADAL" clId="{CCD59375-6C58-483C-B28F-F19E2E32A8C7}" dt="2019-01-28T10:25:47.686" v="299" actId="478"/>
          <ac:spMkLst>
            <pc:docMk/>
            <pc:sldMk cId="183497865" sldId="1875"/>
            <ac:spMk id="3" creationId="{D5F441AD-60D1-4C98-BB47-C9F6A636C485}"/>
          </ac:spMkLst>
        </pc:spChg>
        <pc:spChg chg="add mod topLvl">
          <ac:chgData name="Daniel Baker" userId="3686adb0-94ee-4c4c-ac45-56747ba58c08" providerId="ADAL" clId="{CCD59375-6C58-483C-B28F-F19E2E32A8C7}" dt="2019-01-30T15:46:16.689" v="9855" actId="1038"/>
          <ac:spMkLst>
            <pc:docMk/>
            <pc:sldMk cId="183497865" sldId="1875"/>
            <ac:spMk id="4" creationId="{6DB495AB-01D8-4165-94A2-89FBAC899AA6}"/>
          </ac:spMkLst>
        </pc:spChg>
        <pc:spChg chg="add del mod">
          <ac:chgData name="Daniel Baker" userId="3686adb0-94ee-4c4c-ac45-56747ba58c08" providerId="ADAL" clId="{CCD59375-6C58-483C-B28F-F19E2E32A8C7}" dt="2019-01-28T10:13:28.260" v="110" actId="478"/>
          <ac:spMkLst>
            <pc:docMk/>
            <pc:sldMk cId="183497865" sldId="1875"/>
            <ac:spMk id="5" creationId="{0DC1577D-B0D3-475A-AB10-25841375A85D}"/>
          </ac:spMkLst>
        </pc:spChg>
        <pc:spChg chg="add mod topLvl">
          <ac:chgData name="Daniel Baker" userId="3686adb0-94ee-4c4c-ac45-56747ba58c08" providerId="ADAL" clId="{CCD59375-6C58-483C-B28F-F19E2E32A8C7}" dt="2019-01-30T15:46:03.455" v="9819" actId="1038"/>
          <ac:spMkLst>
            <pc:docMk/>
            <pc:sldMk cId="183497865" sldId="1875"/>
            <ac:spMk id="5" creationId="{AA02B65B-559E-42B8-888E-4227E941E4DE}"/>
          </ac:spMkLst>
        </pc:spChg>
        <pc:spChg chg="mod topLvl">
          <ac:chgData name="Daniel Baker" userId="3686adb0-94ee-4c4c-ac45-56747ba58c08" providerId="ADAL" clId="{CCD59375-6C58-483C-B28F-F19E2E32A8C7}" dt="2019-01-30T14:09:42.231" v="8978" actId="478"/>
          <ac:spMkLst>
            <pc:docMk/>
            <pc:sldMk cId="183497865" sldId="1875"/>
            <ac:spMk id="7" creationId="{2957A2E1-DB73-475D-AF1B-0A0149F7A25D}"/>
          </ac:spMkLst>
        </pc:spChg>
        <pc:spChg chg="mod ord">
          <ac:chgData name="Daniel Baker" userId="3686adb0-94ee-4c4c-ac45-56747ba58c08" providerId="ADAL" clId="{CCD59375-6C58-483C-B28F-F19E2E32A8C7}" dt="2019-01-28T11:31:51.195" v="1836" actId="120"/>
          <ac:spMkLst>
            <pc:docMk/>
            <pc:sldMk cId="183497865" sldId="1875"/>
            <ac:spMk id="9" creationId="{E4E0F131-21C2-4F80-86A2-12C4FE3433D9}"/>
          </ac:spMkLst>
        </pc:spChg>
        <pc:spChg chg="add del mod">
          <ac:chgData name="Daniel Baker" userId="3686adb0-94ee-4c4c-ac45-56747ba58c08" providerId="ADAL" clId="{CCD59375-6C58-483C-B28F-F19E2E32A8C7}" dt="2019-01-28T10:25:51.366" v="300" actId="478"/>
          <ac:spMkLst>
            <pc:docMk/>
            <pc:sldMk cId="183497865" sldId="1875"/>
            <ac:spMk id="12" creationId="{E8FA425F-8158-4248-BB42-EF22EAE8EC90}"/>
          </ac:spMkLst>
        </pc:spChg>
        <pc:spChg chg="add del mod">
          <ac:chgData name="Daniel Baker" userId="3686adb0-94ee-4c4c-ac45-56747ba58c08" providerId="ADAL" clId="{CCD59375-6C58-483C-B28F-F19E2E32A8C7}" dt="2019-01-30T15:21:59.933" v="9634"/>
          <ac:spMkLst>
            <pc:docMk/>
            <pc:sldMk cId="183497865" sldId="1875"/>
            <ac:spMk id="14" creationId="{501F395B-3A78-40B2-B946-9D6623C327FC}"/>
          </ac:spMkLst>
        </pc:spChg>
        <pc:spChg chg="add del mod">
          <ac:chgData name="Daniel Baker" userId="3686adb0-94ee-4c4c-ac45-56747ba58c08" providerId="ADAL" clId="{CCD59375-6C58-483C-B28F-F19E2E32A8C7}" dt="2019-01-30T15:35:52.722" v="9721"/>
          <ac:spMkLst>
            <pc:docMk/>
            <pc:sldMk cId="183497865" sldId="1875"/>
            <ac:spMk id="19" creationId="{56F00CCE-A492-4367-A3E7-D5E6D114C6C2}"/>
          </ac:spMkLst>
        </pc:spChg>
        <pc:spChg chg="add del mod">
          <ac:chgData name="Daniel Baker" userId="3686adb0-94ee-4c4c-ac45-56747ba58c08" providerId="ADAL" clId="{CCD59375-6C58-483C-B28F-F19E2E32A8C7}" dt="2019-01-30T15:35:52.722" v="9721"/>
          <ac:spMkLst>
            <pc:docMk/>
            <pc:sldMk cId="183497865" sldId="1875"/>
            <ac:spMk id="20" creationId="{7E1D379E-33F2-47D6-86EE-5BE0D8AECC1E}"/>
          </ac:spMkLst>
        </pc:spChg>
        <pc:spChg chg="add del mod">
          <ac:chgData name="Daniel Baker" userId="3686adb0-94ee-4c4c-ac45-56747ba58c08" providerId="ADAL" clId="{CCD59375-6C58-483C-B28F-F19E2E32A8C7}" dt="2019-01-30T15:35:52.722" v="9721"/>
          <ac:spMkLst>
            <pc:docMk/>
            <pc:sldMk cId="183497865" sldId="1875"/>
            <ac:spMk id="21" creationId="{18A7B104-D194-459A-9FCE-8EB70A3E259F}"/>
          </ac:spMkLst>
        </pc:spChg>
        <pc:spChg chg="add del mod">
          <ac:chgData name="Daniel Baker" userId="3686adb0-94ee-4c4c-ac45-56747ba58c08" providerId="ADAL" clId="{CCD59375-6C58-483C-B28F-F19E2E32A8C7}" dt="2019-01-30T15:35:52.722" v="9721"/>
          <ac:spMkLst>
            <pc:docMk/>
            <pc:sldMk cId="183497865" sldId="1875"/>
            <ac:spMk id="22" creationId="{24C5E82F-FB3C-43A6-9981-D676E8B5E07C}"/>
          </ac:spMkLst>
        </pc:spChg>
        <pc:spChg chg="add del mod">
          <ac:chgData name="Daniel Baker" userId="3686adb0-94ee-4c4c-ac45-56747ba58c08" providerId="ADAL" clId="{CCD59375-6C58-483C-B28F-F19E2E32A8C7}" dt="2019-01-30T15:35:52.722" v="9721"/>
          <ac:spMkLst>
            <pc:docMk/>
            <pc:sldMk cId="183497865" sldId="1875"/>
            <ac:spMk id="23" creationId="{E81B57F3-8D94-483E-A00B-F6637826D2BF}"/>
          </ac:spMkLst>
        </pc:spChg>
        <pc:spChg chg="add del mod">
          <ac:chgData name="Daniel Baker" userId="3686adb0-94ee-4c4c-ac45-56747ba58c08" providerId="ADAL" clId="{CCD59375-6C58-483C-B28F-F19E2E32A8C7}" dt="2019-01-30T15:35:52.722" v="9721"/>
          <ac:spMkLst>
            <pc:docMk/>
            <pc:sldMk cId="183497865" sldId="1875"/>
            <ac:spMk id="24" creationId="{67A73F47-6A02-4917-ADB9-EE832F669123}"/>
          </ac:spMkLst>
        </pc:spChg>
        <pc:spChg chg="add del mod">
          <ac:chgData name="Daniel Baker" userId="3686adb0-94ee-4c4c-ac45-56747ba58c08" providerId="ADAL" clId="{CCD59375-6C58-483C-B28F-F19E2E32A8C7}" dt="2019-01-30T15:35:52.722" v="9721"/>
          <ac:spMkLst>
            <pc:docMk/>
            <pc:sldMk cId="183497865" sldId="1875"/>
            <ac:spMk id="25" creationId="{700EE43E-6248-46B0-9741-F054ADB592C2}"/>
          </ac:spMkLst>
        </pc:spChg>
        <pc:spChg chg="add del mod">
          <ac:chgData name="Daniel Baker" userId="3686adb0-94ee-4c4c-ac45-56747ba58c08" providerId="ADAL" clId="{CCD59375-6C58-483C-B28F-F19E2E32A8C7}" dt="2019-01-30T15:35:52.722" v="9721"/>
          <ac:spMkLst>
            <pc:docMk/>
            <pc:sldMk cId="183497865" sldId="1875"/>
            <ac:spMk id="26" creationId="{5E664A61-60B0-4B50-96F9-BD48C73370A8}"/>
          </ac:spMkLst>
        </pc:spChg>
        <pc:spChg chg="add del mod">
          <ac:chgData name="Daniel Baker" userId="3686adb0-94ee-4c4c-ac45-56747ba58c08" providerId="ADAL" clId="{CCD59375-6C58-483C-B28F-F19E2E32A8C7}" dt="2019-01-30T15:35:52.722" v="9721"/>
          <ac:spMkLst>
            <pc:docMk/>
            <pc:sldMk cId="183497865" sldId="1875"/>
            <ac:spMk id="27" creationId="{28A8E236-FD18-4546-820B-6EFCDF2F258B}"/>
          </ac:spMkLst>
        </pc:spChg>
        <pc:spChg chg="add del mod">
          <ac:chgData name="Daniel Baker" userId="3686adb0-94ee-4c4c-ac45-56747ba58c08" providerId="ADAL" clId="{CCD59375-6C58-483C-B28F-F19E2E32A8C7}" dt="2019-01-30T15:35:52.722" v="9721"/>
          <ac:spMkLst>
            <pc:docMk/>
            <pc:sldMk cId="183497865" sldId="1875"/>
            <ac:spMk id="28" creationId="{2C15DCC7-223A-4262-B9AE-37B10BB4E8A0}"/>
          </ac:spMkLst>
        </pc:spChg>
        <pc:spChg chg="add del mod">
          <ac:chgData name="Daniel Baker" userId="3686adb0-94ee-4c4c-ac45-56747ba58c08" providerId="ADAL" clId="{CCD59375-6C58-483C-B28F-F19E2E32A8C7}" dt="2019-01-30T15:35:52.722" v="9721"/>
          <ac:spMkLst>
            <pc:docMk/>
            <pc:sldMk cId="183497865" sldId="1875"/>
            <ac:spMk id="29" creationId="{4F61D698-0895-4BD5-9266-F9BE30AF8B47}"/>
          </ac:spMkLst>
        </pc:spChg>
        <pc:spChg chg="add del mod">
          <ac:chgData name="Daniel Baker" userId="3686adb0-94ee-4c4c-ac45-56747ba58c08" providerId="ADAL" clId="{CCD59375-6C58-483C-B28F-F19E2E32A8C7}" dt="2019-01-30T15:35:52.722" v="9721"/>
          <ac:spMkLst>
            <pc:docMk/>
            <pc:sldMk cId="183497865" sldId="1875"/>
            <ac:spMk id="30" creationId="{81DC567A-185D-4DE3-BEE0-A3EE4A7CC910}"/>
          </ac:spMkLst>
        </pc:spChg>
        <pc:spChg chg="add del mod">
          <ac:chgData name="Daniel Baker" userId="3686adb0-94ee-4c4c-ac45-56747ba58c08" providerId="ADAL" clId="{CCD59375-6C58-483C-B28F-F19E2E32A8C7}" dt="2019-01-30T15:35:52.722" v="9721"/>
          <ac:spMkLst>
            <pc:docMk/>
            <pc:sldMk cId="183497865" sldId="1875"/>
            <ac:spMk id="31" creationId="{544C6B8A-8A0B-4A78-9251-92BF4BDBCEBF}"/>
          </ac:spMkLst>
        </pc:spChg>
        <pc:spChg chg="add del mod">
          <ac:chgData name="Daniel Baker" userId="3686adb0-94ee-4c4c-ac45-56747ba58c08" providerId="ADAL" clId="{CCD59375-6C58-483C-B28F-F19E2E32A8C7}" dt="2019-01-30T15:35:52.722" v="9721"/>
          <ac:spMkLst>
            <pc:docMk/>
            <pc:sldMk cId="183497865" sldId="1875"/>
            <ac:spMk id="32" creationId="{3DA6CE86-F12D-40BE-B452-FA236C1D2FB0}"/>
          </ac:spMkLst>
        </pc:spChg>
        <pc:spChg chg="add del mod">
          <ac:chgData name="Daniel Baker" userId="3686adb0-94ee-4c4c-ac45-56747ba58c08" providerId="ADAL" clId="{CCD59375-6C58-483C-B28F-F19E2E32A8C7}" dt="2019-01-30T15:35:52.722" v="9721"/>
          <ac:spMkLst>
            <pc:docMk/>
            <pc:sldMk cId="183497865" sldId="1875"/>
            <ac:spMk id="33" creationId="{C9E8B866-EDC9-458F-AC45-358B8E7F35A1}"/>
          </ac:spMkLst>
        </pc:spChg>
        <pc:spChg chg="add del mod">
          <ac:chgData name="Daniel Baker" userId="3686adb0-94ee-4c4c-ac45-56747ba58c08" providerId="ADAL" clId="{CCD59375-6C58-483C-B28F-F19E2E32A8C7}" dt="2019-01-30T15:35:52.722" v="9721"/>
          <ac:spMkLst>
            <pc:docMk/>
            <pc:sldMk cId="183497865" sldId="1875"/>
            <ac:spMk id="34" creationId="{7453A11E-60D0-4FAC-80CB-DC96577EA6D8}"/>
          </ac:spMkLst>
        </pc:spChg>
        <pc:spChg chg="add del mod">
          <ac:chgData name="Daniel Baker" userId="3686adb0-94ee-4c4c-ac45-56747ba58c08" providerId="ADAL" clId="{CCD59375-6C58-483C-B28F-F19E2E32A8C7}" dt="2019-01-30T15:35:52.722" v="9721"/>
          <ac:spMkLst>
            <pc:docMk/>
            <pc:sldMk cId="183497865" sldId="1875"/>
            <ac:spMk id="35" creationId="{47CA2944-5139-4EA7-8A37-C8F7B33E7F37}"/>
          </ac:spMkLst>
        </pc:spChg>
        <pc:spChg chg="add del mod">
          <ac:chgData name="Daniel Baker" userId="3686adb0-94ee-4c4c-ac45-56747ba58c08" providerId="ADAL" clId="{CCD59375-6C58-483C-B28F-F19E2E32A8C7}" dt="2019-01-30T15:35:52.722" v="9721"/>
          <ac:spMkLst>
            <pc:docMk/>
            <pc:sldMk cId="183497865" sldId="1875"/>
            <ac:spMk id="36" creationId="{65294A85-2DDF-4B59-B544-FB2C0941E08C}"/>
          </ac:spMkLst>
        </pc:spChg>
        <pc:spChg chg="add del mod">
          <ac:chgData name="Daniel Baker" userId="3686adb0-94ee-4c4c-ac45-56747ba58c08" providerId="ADAL" clId="{CCD59375-6C58-483C-B28F-F19E2E32A8C7}" dt="2019-01-30T15:35:52.722" v="9721"/>
          <ac:spMkLst>
            <pc:docMk/>
            <pc:sldMk cId="183497865" sldId="1875"/>
            <ac:spMk id="37" creationId="{42196C20-2A00-4AE1-80A6-3413432AE171}"/>
          </ac:spMkLst>
        </pc:spChg>
        <pc:spChg chg="add del mod">
          <ac:chgData name="Daniel Baker" userId="3686adb0-94ee-4c4c-ac45-56747ba58c08" providerId="ADAL" clId="{CCD59375-6C58-483C-B28F-F19E2E32A8C7}" dt="2019-01-30T15:35:52.722" v="9721"/>
          <ac:spMkLst>
            <pc:docMk/>
            <pc:sldMk cId="183497865" sldId="1875"/>
            <ac:spMk id="38" creationId="{7E8C5712-77EF-470A-B278-B98621EE258B}"/>
          </ac:spMkLst>
        </pc:spChg>
        <pc:spChg chg="add del mod">
          <ac:chgData name="Daniel Baker" userId="3686adb0-94ee-4c4c-ac45-56747ba58c08" providerId="ADAL" clId="{CCD59375-6C58-483C-B28F-F19E2E32A8C7}" dt="2019-01-30T15:35:52.722" v="9721"/>
          <ac:spMkLst>
            <pc:docMk/>
            <pc:sldMk cId="183497865" sldId="1875"/>
            <ac:spMk id="39" creationId="{8C245BD9-87DF-4BFA-92D1-59C0A4C30688}"/>
          </ac:spMkLst>
        </pc:spChg>
        <pc:spChg chg="add del mod">
          <ac:chgData name="Daniel Baker" userId="3686adb0-94ee-4c4c-ac45-56747ba58c08" providerId="ADAL" clId="{CCD59375-6C58-483C-B28F-F19E2E32A8C7}" dt="2019-01-30T15:35:52.722" v="9721"/>
          <ac:spMkLst>
            <pc:docMk/>
            <pc:sldMk cId="183497865" sldId="1875"/>
            <ac:spMk id="40" creationId="{5D74116D-DE43-4ED5-89E4-6F33BC7DDF07}"/>
          </ac:spMkLst>
        </pc:spChg>
        <pc:spChg chg="add del mod">
          <ac:chgData name="Daniel Baker" userId="3686adb0-94ee-4c4c-ac45-56747ba58c08" providerId="ADAL" clId="{CCD59375-6C58-483C-B28F-F19E2E32A8C7}" dt="2019-01-30T15:35:52.722" v="9721"/>
          <ac:spMkLst>
            <pc:docMk/>
            <pc:sldMk cId="183497865" sldId="1875"/>
            <ac:spMk id="41" creationId="{3CAAE0DB-6B7F-4015-BF65-CF612C6A25D3}"/>
          </ac:spMkLst>
        </pc:spChg>
        <pc:spChg chg="add del mod">
          <ac:chgData name="Daniel Baker" userId="3686adb0-94ee-4c4c-ac45-56747ba58c08" providerId="ADAL" clId="{CCD59375-6C58-483C-B28F-F19E2E32A8C7}" dt="2019-01-30T15:35:52.722" v="9721"/>
          <ac:spMkLst>
            <pc:docMk/>
            <pc:sldMk cId="183497865" sldId="1875"/>
            <ac:spMk id="42" creationId="{64BAE7AD-2E0F-4926-8EA1-E9810B5B0F7C}"/>
          </ac:spMkLst>
        </pc:spChg>
        <pc:spChg chg="add del mod">
          <ac:chgData name="Daniel Baker" userId="3686adb0-94ee-4c4c-ac45-56747ba58c08" providerId="ADAL" clId="{CCD59375-6C58-483C-B28F-F19E2E32A8C7}" dt="2019-01-30T15:35:52.722" v="9721"/>
          <ac:spMkLst>
            <pc:docMk/>
            <pc:sldMk cId="183497865" sldId="1875"/>
            <ac:spMk id="43" creationId="{DFC0B72A-D6E0-438D-A223-4B1391EDBED9}"/>
          </ac:spMkLst>
        </pc:spChg>
        <pc:spChg chg="add del mod">
          <ac:chgData name="Daniel Baker" userId="3686adb0-94ee-4c4c-ac45-56747ba58c08" providerId="ADAL" clId="{CCD59375-6C58-483C-B28F-F19E2E32A8C7}" dt="2019-01-30T15:35:52.722" v="9721"/>
          <ac:spMkLst>
            <pc:docMk/>
            <pc:sldMk cId="183497865" sldId="1875"/>
            <ac:spMk id="44" creationId="{B9EF336B-8FA1-4869-89F1-46762CA98CE9}"/>
          </ac:spMkLst>
        </pc:spChg>
        <pc:spChg chg="add del mod">
          <ac:chgData name="Daniel Baker" userId="3686adb0-94ee-4c4c-ac45-56747ba58c08" providerId="ADAL" clId="{CCD59375-6C58-483C-B28F-F19E2E32A8C7}" dt="2019-01-30T15:35:52.722" v="9721"/>
          <ac:spMkLst>
            <pc:docMk/>
            <pc:sldMk cId="183497865" sldId="1875"/>
            <ac:spMk id="45" creationId="{427603B0-7E86-4431-9A54-9EE58A7D9DBD}"/>
          </ac:spMkLst>
        </pc:spChg>
        <pc:grpChg chg="add del mod">
          <ac:chgData name="Daniel Baker" userId="3686adb0-94ee-4c4c-ac45-56747ba58c08" providerId="ADAL" clId="{CCD59375-6C58-483C-B28F-F19E2E32A8C7}" dt="2019-01-30T15:38:03.731" v="9728" actId="165"/>
          <ac:grpSpMkLst>
            <pc:docMk/>
            <pc:sldMk cId="183497865" sldId="1875"/>
            <ac:grpSpMk id="11" creationId="{20351A29-9047-4409-ADE8-DDA8F2F09926}"/>
          </ac:grpSpMkLst>
        </pc:grpChg>
        <pc:grpChg chg="add del mod">
          <ac:chgData name="Daniel Baker" userId="3686adb0-94ee-4c4c-ac45-56747ba58c08" providerId="ADAL" clId="{CCD59375-6C58-483C-B28F-F19E2E32A8C7}" dt="2019-01-30T14:09:42.231" v="8978" actId="478"/>
          <ac:grpSpMkLst>
            <pc:docMk/>
            <pc:sldMk cId="183497865" sldId="1875"/>
            <ac:grpSpMk id="15" creationId="{CB658ACB-002A-4FE4-B151-9EB30D499EC2}"/>
          </ac:grpSpMkLst>
        </pc:grpChg>
        <pc:graphicFrameChg chg="add del mod">
          <ac:chgData name="Daniel Baker" userId="3686adb0-94ee-4c4c-ac45-56747ba58c08" providerId="ADAL" clId="{CCD59375-6C58-483C-B28F-F19E2E32A8C7}" dt="2019-01-28T10:24:35.088" v="291" actId="478"/>
          <ac:graphicFrameMkLst>
            <pc:docMk/>
            <pc:sldMk cId="183497865" sldId="1875"/>
            <ac:graphicFrameMk id="6" creationId="{3989080B-D6FB-4544-9D82-F6FE1E417718}"/>
          </ac:graphicFrameMkLst>
        </pc:graphicFrameChg>
        <pc:graphicFrameChg chg="add del mod">
          <ac:chgData name="Daniel Baker" userId="3686adb0-94ee-4c4c-ac45-56747ba58c08" providerId="ADAL" clId="{CCD59375-6C58-483C-B28F-F19E2E32A8C7}" dt="2019-01-29T12:05:14.716" v="6489" actId="478"/>
          <ac:graphicFrameMkLst>
            <pc:docMk/>
            <pc:sldMk cId="183497865" sldId="1875"/>
            <ac:graphicFrameMk id="10" creationId="{B15FBA8E-E1E8-415D-B14A-F900092411AF}"/>
          </ac:graphicFrameMkLst>
        </pc:graphicFrameChg>
        <pc:picChg chg="add del mod">
          <ac:chgData name="Daniel Baker" userId="3686adb0-94ee-4c4c-ac45-56747ba58c08" providerId="ADAL" clId="{CCD59375-6C58-483C-B28F-F19E2E32A8C7}" dt="2019-01-30T14:32:43.169" v="9229" actId="478"/>
          <ac:picMkLst>
            <pc:docMk/>
            <pc:sldMk cId="183497865" sldId="1875"/>
            <ac:picMk id="6" creationId="{820B8A8E-4E3A-4DFE-A803-678843916659}"/>
          </ac:picMkLst>
        </pc:picChg>
        <pc:picChg chg="del mod topLvl">
          <ac:chgData name="Daniel Baker" userId="3686adb0-94ee-4c4c-ac45-56747ba58c08" providerId="ADAL" clId="{CCD59375-6C58-483C-B28F-F19E2E32A8C7}" dt="2019-01-30T14:09:42.231" v="8978" actId="478"/>
          <ac:picMkLst>
            <pc:docMk/>
            <pc:sldMk cId="183497865" sldId="1875"/>
            <ac:picMk id="8" creationId="{04F01EF4-1885-42B9-B8FF-0C0F8EE01465}"/>
          </ac:picMkLst>
        </pc:picChg>
        <pc:picChg chg="add mod">
          <ac:chgData name="Daniel Baker" userId="3686adb0-94ee-4c4c-ac45-56747ba58c08" providerId="ADAL" clId="{CCD59375-6C58-483C-B28F-F19E2E32A8C7}" dt="2019-01-30T14:09:52.677" v="8981" actId="1076"/>
          <ac:picMkLst>
            <pc:docMk/>
            <pc:sldMk cId="183497865" sldId="1875"/>
            <ac:picMk id="10" creationId="{465883BC-A991-4AD3-8A9C-9856A69B06A6}"/>
          </ac:picMkLst>
        </pc:picChg>
        <pc:picChg chg="add del mod modCrop">
          <ac:chgData name="Daniel Baker" userId="3686adb0-94ee-4c4c-ac45-56747ba58c08" providerId="ADAL" clId="{CCD59375-6C58-483C-B28F-F19E2E32A8C7}" dt="2019-01-30T14:25:37.310" v="9225" actId="478"/>
          <ac:picMkLst>
            <pc:docMk/>
            <pc:sldMk cId="183497865" sldId="1875"/>
            <ac:picMk id="12" creationId="{36006AB1-9B15-4B3D-A326-5EC7C01B4E5F}"/>
          </ac:picMkLst>
        </pc:picChg>
        <pc:picChg chg="add del mod ord">
          <ac:chgData name="Daniel Baker" userId="3686adb0-94ee-4c4c-ac45-56747ba58c08" providerId="ADAL" clId="{CCD59375-6C58-483C-B28F-F19E2E32A8C7}" dt="2019-01-30T15:22:34.491" v="9699" actId="478"/>
          <ac:picMkLst>
            <pc:docMk/>
            <pc:sldMk cId="183497865" sldId="1875"/>
            <ac:picMk id="13" creationId="{143F7D0F-A0C5-4DC1-80F3-384E1691671A}"/>
          </ac:picMkLst>
        </pc:picChg>
        <pc:picChg chg="add del mod">
          <ac:chgData name="Daniel Baker" userId="3686adb0-94ee-4c4c-ac45-56747ba58c08" providerId="ADAL" clId="{CCD59375-6C58-483C-B28F-F19E2E32A8C7}" dt="2019-01-28T10:40:15.214" v="754"/>
          <ac:picMkLst>
            <pc:docMk/>
            <pc:sldMk cId="183497865" sldId="1875"/>
            <ac:picMk id="13" creationId="{7C7CB3DE-D2DA-483D-8F2C-85D9EA110761}"/>
          </ac:picMkLst>
        </pc:picChg>
        <pc:picChg chg="add del mod">
          <ac:chgData name="Daniel Baker" userId="3686adb0-94ee-4c4c-ac45-56747ba58c08" providerId="ADAL" clId="{CCD59375-6C58-483C-B28F-F19E2E32A8C7}" dt="2019-01-28T10:59:38.206" v="1019" actId="478"/>
          <ac:picMkLst>
            <pc:docMk/>
            <pc:sldMk cId="183497865" sldId="1875"/>
            <ac:picMk id="14" creationId="{840FA430-B520-4C2D-8B94-083552B6F174}"/>
          </ac:picMkLst>
        </pc:picChg>
        <pc:picChg chg="add del mod">
          <ac:chgData name="Daniel Baker" userId="3686adb0-94ee-4c4c-ac45-56747ba58c08" providerId="ADAL" clId="{CCD59375-6C58-483C-B28F-F19E2E32A8C7}" dt="2019-01-30T15:22:33.789" v="9698" actId="478"/>
          <ac:picMkLst>
            <pc:docMk/>
            <pc:sldMk cId="183497865" sldId="1875"/>
            <ac:picMk id="16" creationId="{08ACDE65-76F2-4A9B-A182-B27D0920E715}"/>
          </ac:picMkLst>
        </pc:picChg>
        <pc:picChg chg="add del mod ord">
          <ac:chgData name="Daniel Baker" userId="3686adb0-94ee-4c4c-ac45-56747ba58c08" providerId="ADAL" clId="{CCD59375-6C58-483C-B28F-F19E2E32A8C7}" dt="2019-01-30T15:39:34.761" v="9739" actId="478"/>
          <ac:picMkLst>
            <pc:docMk/>
            <pc:sldMk cId="183497865" sldId="1875"/>
            <ac:picMk id="17" creationId="{65D0CD78-F791-4F01-A7F6-89692F16A0B6}"/>
          </ac:picMkLst>
        </pc:picChg>
        <pc:picChg chg="add del mod ord">
          <ac:chgData name="Daniel Baker" userId="3686adb0-94ee-4c4c-ac45-56747ba58c08" providerId="ADAL" clId="{CCD59375-6C58-483C-B28F-F19E2E32A8C7}" dt="2019-01-30T15:39:30.462" v="9738" actId="478"/>
          <ac:picMkLst>
            <pc:docMk/>
            <pc:sldMk cId="183497865" sldId="1875"/>
            <ac:picMk id="18" creationId="{F56B6D64-327A-4D0F-8010-3EFB5A0EF555}"/>
          </ac:picMkLst>
        </pc:picChg>
        <pc:picChg chg="add del mod">
          <ac:chgData name="Daniel Baker" userId="3686adb0-94ee-4c4c-ac45-56747ba58c08" providerId="ADAL" clId="{CCD59375-6C58-483C-B28F-F19E2E32A8C7}" dt="2019-01-30T15:36:50.661" v="9726" actId="478"/>
          <ac:picMkLst>
            <pc:docMk/>
            <pc:sldMk cId="183497865" sldId="1875"/>
            <ac:picMk id="46" creationId="{3058BD04-EDB4-4D93-B9BF-5BFE8FDE7C7C}"/>
          </ac:picMkLst>
        </pc:picChg>
        <pc:picChg chg="add mod modCrop">
          <ac:chgData name="Daniel Baker" userId="3686adb0-94ee-4c4c-ac45-56747ba58c08" providerId="ADAL" clId="{CCD59375-6C58-483C-B28F-F19E2E32A8C7}" dt="2019-01-30T15:46:03.455" v="9819" actId="1038"/>
          <ac:picMkLst>
            <pc:docMk/>
            <pc:sldMk cId="183497865" sldId="1875"/>
            <ac:picMk id="47" creationId="{A867CCEF-3856-4CF5-BF63-F4F429B9050B}"/>
          </ac:picMkLst>
        </pc:picChg>
        <pc:picChg chg="add mod modCrop">
          <ac:chgData name="Daniel Baker" userId="3686adb0-94ee-4c4c-ac45-56747ba58c08" providerId="ADAL" clId="{CCD59375-6C58-483C-B28F-F19E2E32A8C7}" dt="2019-01-30T15:46:24.718" v="9856" actId="14100"/>
          <ac:picMkLst>
            <pc:docMk/>
            <pc:sldMk cId="183497865" sldId="1875"/>
            <ac:picMk id="48" creationId="{157B7B89-8921-4812-AABF-ACCA8F6A694E}"/>
          </ac:picMkLst>
        </pc:picChg>
        <pc:picChg chg="add mod modCrop">
          <ac:chgData name="Daniel Baker" userId="3686adb0-94ee-4c4c-ac45-56747ba58c08" providerId="ADAL" clId="{CCD59375-6C58-483C-B28F-F19E2E32A8C7}" dt="2019-01-30T15:46:30.385" v="9857" actId="14100"/>
          <ac:picMkLst>
            <pc:docMk/>
            <pc:sldMk cId="183497865" sldId="1875"/>
            <ac:picMk id="49" creationId="{9F538EA6-E88D-4060-A2C5-E27BF10976E3}"/>
          </ac:picMkLst>
        </pc:picChg>
        <pc:picChg chg="add mod modCrop">
          <ac:chgData name="Daniel Baker" userId="3686adb0-94ee-4c4c-ac45-56747ba58c08" providerId="ADAL" clId="{CCD59375-6C58-483C-B28F-F19E2E32A8C7}" dt="2019-01-30T15:46:09.055" v="9837" actId="1037"/>
          <ac:picMkLst>
            <pc:docMk/>
            <pc:sldMk cId="183497865" sldId="1875"/>
            <ac:picMk id="50" creationId="{3482D8C9-E6B2-474E-A26F-3EF03959B529}"/>
          </ac:picMkLst>
        </pc:picChg>
      </pc:sldChg>
      <pc:sldChg chg="addSp delSp modSp">
        <pc:chgData name="Daniel Baker" userId="3686adb0-94ee-4c4c-ac45-56747ba58c08" providerId="ADAL" clId="{CCD59375-6C58-483C-B28F-F19E2E32A8C7}" dt="2019-01-31T10:14:20.186" v="10404" actId="20577"/>
        <pc:sldMkLst>
          <pc:docMk/>
          <pc:sldMk cId="23769963" sldId="1885"/>
        </pc:sldMkLst>
        <pc:spChg chg="mod">
          <ac:chgData name="Daniel Baker" userId="3686adb0-94ee-4c4c-ac45-56747ba58c08" providerId="ADAL" clId="{CCD59375-6C58-483C-B28F-F19E2E32A8C7}" dt="2019-01-31T10:14:20.186" v="10404" actId="20577"/>
          <ac:spMkLst>
            <pc:docMk/>
            <pc:sldMk cId="23769963" sldId="1885"/>
            <ac:spMk id="3" creationId="{D3A84E69-1CE2-444D-AFCE-E8D719FDB945}"/>
          </ac:spMkLst>
        </pc:spChg>
        <pc:spChg chg="del">
          <ac:chgData name="Daniel Baker" userId="3686adb0-94ee-4c4c-ac45-56747ba58c08" providerId="ADAL" clId="{CCD59375-6C58-483C-B28F-F19E2E32A8C7}" dt="2019-01-28T10:12:49.597" v="108" actId="478"/>
          <ac:spMkLst>
            <pc:docMk/>
            <pc:sldMk cId="23769963" sldId="1885"/>
            <ac:spMk id="6" creationId="{3832B3B4-7EC3-46F6-88D7-A08C5F13A7ED}"/>
          </ac:spMkLst>
        </pc:spChg>
        <pc:spChg chg="mod">
          <ac:chgData name="Daniel Baker" userId="3686adb0-94ee-4c4c-ac45-56747ba58c08" providerId="ADAL" clId="{CCD59375-6C58-483C-B28F-F19E2E32A8C7}" dt="2019-01-31T09:15:36.109" v="10076" actId="6549"/>
          <ac:spMkLst>
            <pc:docMk/>
            <pc:sldMk cId="23769963" sldId="1885"/>
            <ac:spMk id="11" creationId="{38D7D003-9264-417B-8CB2-D5D2C9314125}"/>
          </ac:spMkLst>
        </pc:spChg>
        <pc:picChg chg="del">
          <ac:chgData name="Daniel Baker" userId="3686adb0-94ee-4c4c-ac45-56747ba58c08" providerId="ADAL" clId="{CCD59375-6C58-483C-B28F-F19E2E32A8C7}" dt="2019-01-30T14:08:36.306" v="8964" actId="478"/>
          <ac:picMkLst>
            <pc:docMk/>
            <pc:sldMk cId="23769963" sldId="1885"/>
            <ac:picMk id="5" creationId="{BE61F96B-7D3C-480F-8BFF-EF0B52508247}"/>
          </ac:picMkLst>
        </pc:picChg>
        <pc:picChg chg="add del">
          <ac:chgData name="Daniel Baker" userId="3686adb0-94ee-4c4c-ac45-56747ba58c08" providerId="ADAL" clId="{CCD59375-6C58-483C-B28F-F19E2E32A8C7}" dt="2019-01-30T14:08:38.103" v="8965" actId="478"/>
          <ac:picMkLst>
            <pc:docMk/>
            <pc:sldMk cId="23769963" sldId="1885"/>
            <ac:picMk id="7" creationId="{8D159934-C29F-43E3-B41B-0962EC2FDEAE}"/>
          </ac:picMkLst>
        </pc:picChg>
        <pc:picChg chg="add">
          <ac:chgData name="Daniel Baker" userId="3686adb0-94ee-4c4c-ac45-56747ba58c08" providerId="ADAL" clId="{CCD59375-6C58-483C-B28F-F19E2E32A8C7}" dt="2019-01-30T14:08:39.592" v="8966"/>
          <ac:picMkLst>
            <pc:docMk/>
            <pc:sldMk cId="23769963" sldId="1885"/>
            <ac:picMk id="8" creationId="{B4BDF5F8-CC51-454D-AC4E-BB6A702AB265}"/>
          </ac:picMkLst>
        </pc:picChg>
      </pc:sldChg>
      <pc:sldChg chg="addSp delSp modSp modNotesTx">
        <pc:chgData name="Daniel Baker" userId="3686adb0-94ee-4c4c-ac45-56747ba58c08" providerId="ADAL" clId="{CCD59375-6C58-483C-B28F-F19E2E32A8C7}" dt="2019-01-30T14:15:05.207" v="9074" actId="1076"/>
        <pc:sldMkLst>
          <pc:docMk/>
          <pc:sldMk cId="1791399380" sldId="1886"/>
        </pc:sldMkLst>
        <pc:spChg chg="del">
          <ac:chgData name="Daniel Baker" userId="3686adb0-94ee-4c4c-ac45-56747ba58c08" providerId="ADAL" clId="{CCD59375-6C58-483C-B28F-F19E2E32A8C7}" dt="2019-01-28T10:13:32.322" v="111" actId="478"/>
          <ac:spMkLst>
            <pc:docMk/>
            <pc:sldMk cId="1791399380" sldId="1886"/>
            <ac:spMk id="2" creationId="{1FF74ED2-7C0F-4A3B-99ED-148A0B1F1B8C}"/>
          </ac:spMkLst>
        </pc:spChg>
        <pc:spChg chg="del mod">
          <ac:chgData name="Daniel Baker" userId="3686adb0-94ee-4c4c-ac45-56747ba58c08" providerId="ADAL" clId="{CCD59375-6C58-483C-B28F-F19E2E32A8C7}" dt="2019-01-28T10:44:11.443" v="783" actId="478"/>
          <ac:spMkLst>
            <pc:docMk/>
            <pc:sldMk cId="1791399380" sldId="1886"/>
            <ac:spMk id="3" creationId="{D5F441AD-60D1-4C98-BB47-C9F6A636C485}"/>
          </ac:spMkLst>
        </pc:spChg>
        <pc:spChg chg="del">
          <ac:chgData name="Daniel Baker" userId="3686adb0-94ee-4c4c-ac45-56747ba58c08" providerId="ADAL" clId="{CCD59375-6C58-483C-B28F-F19E2E32A8C7}" dt="2019-01-28T10:55:48.810" v="980" actId="478"/>
          <ac:spMkLst>
            <pc:docMk/>
            <pc:sldMk cId="1791399380" sldId="1886"/>
            <ac:spMk id="6" creationId="{F409ABDF-66E9-47E4-9700-D3FC4BF28653}"/>
          </ac:spMkLst>
        </pc:spChg>
        <pc:spChg chg="del mod">
          <ac:chgData name="Daniel Baker" userId="3686adb0-94ee-4c4c-ac45-56747ba58c08" providerId="ADAL" clId="{CCD59375-6C58-483C-B28F-F19E2E32A8C7}" dt="2019-01-28T10:43:01.786" v="772" actId="478"/>
          <ac:spMkLst>
            <pc:docMk/>
            <pc:sldMk cId="1791399380" sldId="1886"/>
            <ac:spMk id="8" creationId="{01D36248-C067-4738-87F3-92C1DE931967}"/>
          </ac:spMkLst>
        </pc:spChg>
        <pc:spChg chg="add">
          <ac:chgData name="Daniel Baker" userId="3686adb0-94ee-4c4c-ac45-56747ba58c08" providerId="ADAL" clId="{CCD59375-6C58-483C-B28F-F19E2E32A8C7}" dt="2019-01-30T14:14:43.816" v="9069"/>
          <ac:spMkLst>
            <pc:docMk/>
            <pc:sldMk cId="1791399380" sldId="1886"/>
            <ac:spMk id="8" creationId="{FFC53EE6-43C3-46EF-A252-49CD44D1923F}"/>
          </ac:spMkLst>
        </pc:spChg>
        <pc:spChg chg="mod ord">
          <ac:chgData name="Daniel Baker" userId="3686adb0-94ee-4c4c-ac45-56747ba58c08" providerId="ADAL" clId="{CCD59375-6C58-483C-B28F-F19E2E32A8C7}" dt="2019-01-30T14:15:05.207" v="9074" actId="1076"/>
          <ac:spMkLst>
            <pc:docMk/>
            <pc:sldMk cId="1791399380" sldId="1886"/>
            <ac:spMk id="9" creationId="{FEDBF83B-4055-4097-98AE-4216A3AA772F}"/>
          </ac:spMkLst>
        </pc:spChg>
        <pc:spChg chg="add del mod">
          <ac:chgData name="Daniel Baker" userId="3686adb0-94ee-4c4c-ac45-56747ba58c08" providerId="ADAL" clId="{CCD59375-6C58-483C-B28F-F19E2E32A8C7}" dt="2019-01-28T10:13:34.788" v="112" actId="478"/>
          <ac:spMkLst>
            <pc:docMk/>
            <pc:sldMk cId="1791399380" sldId="1886"/>
            <ac:spMk id="10" creationId="{E7101017-7023-4FF3-A7BB-A8C8C04EA988}"/>
          </ac:spMkLst>
        </pc:spChg>
        <pc:spChg chg="add mod">
          <ac:chgData name="Daniel Baker" userId="3686adb0-94ee-4c4c-ac45-56747ba58c08" providerId="ADAL" clId="{CCD59375-6C58-483C-B28F-F19E2E32A8C7}" dt="2019-01-28T10:56:05.556" v="983" actId="1076"/>
          <ac:spMkLst>
            <pc:docMk/>
            <pc:sldMk cId="1791399380" sldId="1886"/>
            <ac:spMk id="11" creationId="{89107DEE-A53E-43BA-9F22-9DCD9AB865E1}"/>
          </ac:spMkLst>
        </pc:spChg>
        <pc:grpChg chg="add del mod">
          <ac:chgData name="Daniel Baker" userId="3686adb0-94ee-4c4c-ac45-56747ba58c08" providerId="ADAL" clId="{CCD59375-6C58-483C-B28F-F19E2E32A8C7}" dt="2019-01-30T14:14:23.602" v="9065" actId="478"/>
          <ac:grpSpMkLst>
            <pc:docMk/>
            <pc:sldMk cId="1791399380" sldId="1886"/>
            <ac:grpSpMk id="12" creationId="{298F8D2D-6140-40B9-BF68-2F2CD6AFD8B4}"/>
          </ac:grpSpMkLst>
        </pc:grpChg>
        <pc:picChg chg="mod modCrop">
          <ac:chgData name="Daniel Baker" userId="3686adb0-94ee-4c4c-ac45-56747ba58c08" providerId="ADAL" clId="{CCD59375-6C58-483C-B28F-F19E2E32A8C7}" dt="2019-01-28T10:56:07.942" v="984" actId="1076"/>
          <ac:picMkLst>
            <pc:docMk/>
            <pc:sldMk cId="1791399380" sldId="1886"/>
            <ac:picMk id="5" creationId="{767CBB74-30EA-4378-85BF-C13C64DA21B7}"/>
          </ac:picMkLst>
        </pc:picChg>
        <pc:picChg chg="del">
          <ac:chgData name="Daniel Baker" userId="3686adb0-94ee-4c4c-ac45-56747ba58c08" providerId="ADAL" clId="{CCD59375-6C58-483C-B28F-F19E2E32A8C7}" dt="2019-01-28T10:55:48.108" v="979" actId="478"/>
          <ac:picMkLst>
            <pc:docMk/>
            <pc:sldMk cId="1791399380" sldId="1886"/>
            <ac:picMk id="7" creationId="{836E6BB9-D96A-4650-AF92-5C82C4A667AC}"/>
          </ac:picMkLst>
        </pc:picChg>
        <pc:picChg chg="add">
          <ac:chgData name="Daniel Baker" userId="3686adb0-94ee-4c4c-ac45-56747ba58c08" providerId="ADAL" clId="{CCD59375-6C58-483C-B28F-F19E2E32A8C7}" dt="2019-01-30T14:14:43.816" v="9069"/>
          <ac:picMkLst>
            <pc:docMk/>
            <pc:sldMk cId="1791399380" sldId="1886"/>
            <ac:picMk id="10" creationId="{E6F4C56D-7492-4965-A2A1-9A46CFC716C2}"/>
          </ac:picMkLst>
        </pc:picChg>
      </pc:sldChg>
      <pc:sldChg chg="addSp delSp modSp">
        <pc:chgData name="Daniel Baker" userId="3686adb0-94ee-4c4c-ac45-56747ba58c08" providerId="ADAL" clId="{CCD59375-6C58-483C-B28F-F19E2E32A8C7}" dt="2019-01-30T16:26:54.848" v="10007" actId="1076"/>
        <pc:sldMkLst>
          <pc:docMk/>
          <pc:sldMk cId="361614601" sldId="1887"/>
        </pc:sldMkLst>
        <pc:spChg chg="del">
          <ac:chgData name="Daniel Baker" userId="3686adb0-94ee-4c4c-ac45-56747ba58c08" providerId="ADAL" clId="{CCD59375-6C58-483C-B28F-F19E2E32A8C7}" dt="2019-01-28T10:13:40.430" v="113" actId="478"/>
          <ac:spMkLst>
            <pc:docMk/>
            <pc:sldMk cId="361614601" sldId="1887"/>
            <ac:spMk id="2" creationId="{A35582E0-1DF8-4F17-9755-76234787A45B}"/>
          </ac:spMkLst>
        </pc:spChg>
        <pc:spChg chg="add mod">
          <ac:chgData name="Daniel Baker" userId="3686adb0-94ee-4c4c-ac45-56747ba58c08" providerId="ADAL" clId="{CCD59375-6C58-483C-B28F-F19E2E32A8C7}" dt="2019-01-30T14:37:34.180" v="9242" actId="14100"/>
          <ac:spMkLst>
            <pc:docMk/>
            <pc:sldMk cId="361614601" sldId="1887"/>
            <ac:spMk id="3" creationId="{61462710-3BF9-4500-BF37-3E5CC14D3420}"/>
          </ac:spMkLst>
        </pc:spChg>
        <pc:spChg chg="del">
          <ac:chgData name="Daniel Baker" userId="3686adb0-94ee-4c4c-ac45-56747ba58c08" providerId="ADAL" clId="{CCD59375-6C58-483C-B28F-F19E2E32A8C7}" dt="2019-01-28T10:48:40.761" v="958" actId="478"/>
          <ac:spMkLst>
            <pc:docMk/>
            <pc:sldMk cId="361614601" sldId="1887"/>
            <ac:spMk id="3" creationId="{F6C15930-22E8-4FFC-870A-DE8042C83B55}"/>
          </ac:spMkLst>
        </pc:spChg>
        <pc:spChg chg="del mod">
          <ac:chgData name="Daniel Baker" userId="3686adb0-94ee-4c4c-ac45-56747ba58c08" providerId="ADAL" clId="{CCD59375-6C58-483C-B28F-F19E2E32A8C7}" dt="2019-01-28T10:56:35.032" v="991" actId="478"/>
          <ac:spMkLst>
            <pc:docMk/>
            <pc:sldMk cId="361614601" sldId="1887"/>
            <ac:spMk id="4" creationId="{DFADE51A-ED18-43C4-984A-68EE75190013}"/>
          </ac:spMkLst>
        </pc:spChg>
        <pc:spChg chg="mod ord">
          <ac:chgData name="Daniel Baker" userId="3686adb0-94ee-4c4c-ac45-56747ba58c08" providerId="ADAL" clId="{CCD59375-6C58-483C-B28F-F19E2E32A8C7}" dt="2019-01-30T14:15:16.285" v="9076" actId="1076"/>
          <ac:spMkLst>
            <pc:docMk/>
            <pc:sldMk cId="361614601" sldId="1887"/>
            <ac:spMk id="6" creationId="{A3B0AFBB-0383-4D84-A6B2-349D69EA363B}"/>
          </ac:spMkLst>
        </pc:spChg>
        <pc:spChg chg="add">
          <ac:chgData name="Daniel Baker" userId="3686adb0-94ee-4c4c-ac45-56747ba58c08" providerId="ADAL" clId="{CCD59375-6C58-483C-B28F-F19E2E32A8C7}" dt="2019-01-30T14:14:45.789" v="9070"/>
          <ac:spMkLst>
            <pc:docMk/>
            <pc:sldMk cId="361614601" sldId="1887"/>
            <ac:spMk id="7" creationId="{1F5EB12A-588F-4BBC-88E6-155DC68546EF}"/>
          </ac:spMkLst>
        </pc:spChg>
        <pc:spChg chg="add del mod">
          <ac:chgData name="Daniel Baker" userId="3686adb0-94ee-4c4c-ac45-56747ba58c08" providerId="ADAL" clId="{CCD59375-6C58-483C-B28F-F19E2E32A8C7}" dt="2019-01-28T10:13:42.450" v="114" actId="478"/>
          <ac:spMkLst>
            <pc:docMk/>
            <pc:sldMk cId="361614601" sldId="1887"/>
            <ac:spMk id="8" creationId="{E7881F91-89DF-4447-9574-DFFDD946F2FF}"/>
          </ac:spMkLst>
        </pc:spChg>
        <pc:spChg chg="add del mod">
          <ac:chgData name="Daniel Baker" userId="3686adb0-94ee-4c4c-ac45-56747ba58c08" providerId="ADAL" clId="{CCD59375-6C58-483C-B28F-F19E2E32A8C7}" dt="2019-01-28T10:48:45.377" v="959" actId="478"/>
          <ac:spMkLst>
            <pc:docMk/>
            <pc:sldMk cId="361614601" sldId="1887"/>
            <ac:spMk id="10" creationId="{2D817D0A-8066-43CF-93C0-6188D90166EB}"/>
          </ac:spMkLst>
        </pc:spChg>
        <pc:spChg chg="add mod">
          <ac:chgData name="Daniel Baker" userId="3686adb0-94ee-4c4c-ac45-56747ba58c08" providerId="ADAL" clId="{CCD59375-6C58-483C-B28F-F19E2E32A8C7}" dt="2019-01-30T14:36:24.343" v="9233" actId="14100"/>
          <ac:spMkLst>
            <pc:docMk/>
            <pc:sldMk cId="361614601" sldId="1887"/>
            <ac:spMk id="11" creationId="{39BFD838-B464-42D4-9DD8-401934E1B410}"/>
          </ac:spMkLst>
        </pc:spChg>
        <pc:spChg chg="add mod">
          <ac:chgData name="Daniel Baker" userId="3686adb0-94ee-4c4c-ac45-56747ba58c08" providerId="ADAL" clId="{CCD59375-6C58-483C-B28F-F19E2E32A8C7}" dt="2019-01-28T10:55:26.843" v="977" actId="164"/>
          <ac:spMkLst>
            <pc:docMk/>
            <pc:sldMk cId="361614601" sldId="1887"/>
            <ac:spMk id="13" creationId="{954F7EC7-B41A-4B9B-A75A-4227D8400606}"/>
          </ac:spMkLst>
        </pc:spChg>
        <pc:grpChg chg="add del mod">
          <ac:chgData name="Daniel Baker" userId="3686adb0-94ee-4c4c-ac45-56747ba58c08" providerId="ADAL" clId="{CCD59375-6C58-483C-B28F-F19E2E32A8C7}" dt="2019-01-28T10:56:44.052" v="994" actId="478"/>
          <ac:grpSpMkLst>
            <pc:docMk/>
            <pc:sldMk cId="361614601" sldId="1887"/>
            <ac:grpSpMk id="14" creationId="{2D5564DA-C9B1-4AD8-8D19-73D30F3A82BD}"/>
          </ac:grpSpMkLst>
        </pc:grpChg>
        <pc:grpChg chg="add del">
          <ac:chgData name="Daniel Baker" userId="3686adb0-94ee-4c4c-ac45-56747ba58c08" providerId="ADAL" clId="{CCD59375-6C58-483C-B28F-F19E2E32A8C7}" dt="2019-01-30T14:14:29.806" v="9067" actId="478"/>
          <ac:grpSpMkLst>
            <pc:docMk/>
            <pc:sldMk cId="361614601" sldId="1887"/>
            <ac:grpSpMk id="15" creationId="{F7305E2C-874C-4AAD-BCB3-5BD9E94DD5B7}"/>
          </ac:grpSpMkLst>
        </pc:grpChg>
        <pc:picChg chg="add mod">
          <ac:chgData name="Daniel Baker" userId="3686adb0-94ee-4c4c-ac45-56747ba58c08" providerId="ADAL" clId="{CCD59375-6C58-483C-B28F-F19E2E32A8C7}" dt="2019-01-30T16:26:54.848" v="10007" actId="1076"/>
          <ac:picMkLst>
            <pc:docMk/>
            <pc:sldMk cId="361614601" sldId="1887"/>
            <ac:picMk id="2" creationId="{905A3599-E135-426A-953F-F6E49681DFF0}"/>
          </ac:picMkLst>
        </pc:picChg>
        <pc:picChg chg="del">
          <ac:chgData name="Daniel Baker" userId="3686adb0-94ee-4c4c-ac45-56747ba58c08" providerId="ADAL" clId="{CCD59375-6C58-483C-B28F-F19E2E32A8C7}" dt="2019-01-28T10:56:37.626" v="992" actId="478"/>
          <ac:picMkLst>
            <pc:docMk/>
            <pc:sldMk cId="361614601" sldId="1887"/>
            <ac:picMk id="5" creationId="{9477FAA1-F966-402D-9423-80DA4B56D2C8}"/>
          </ac:picMkLst>
        </pc:picChg>
        <pc:picChg chg="add">
          <ac:chgData name="Daniel Baker" userId="3686adb0-94ee-4c4c-ac45-56747ba58c08" providerId="ADAL" clId="{CCD59375-6C58-483C-B28F-F19E2E32A8C7}" dt="2019-01-30T14:14:45.789" v="9070"/>
          <ac:picMkLst>
            <pc:docMk/>
            <pc:sldMk cId="361614601" sldId="1887"/>
            <ac:picMk id="8" creationId="{A1D95F49-D7C7-41BA-9352-0BCB4C7D9C09}"/>
          </ac:picMkLst>
        </pc:picChg>
        <pc:picChg chg="add mod ord modCrop">
          <ac:chgData name="Daniel Baker" userId="3686adb0-94ee-4c4c-ac45-56747ba58c08" providerId="ADAL" clId="{CCD59375-6C58-483C-B28F-F19E2E32A8C7}" dt="2019-01-28T10:55:26.843" v="977" actId="164"/>
          <ac:picMkLst>
            <pc:docMk/>
            <pc:sldMk cId="361614601" sldId="1887"/>
            <ac:picMk id="12" creationId="{EBBEE64F-28AD-4E9F-A0B9-014837EE7A76}"/>
          </ac:picMkLst>
        </pc:picChg>
      </pc:sldChg>
      <pc:sldChg chg="addSp delSp modSp">
        <pc:chgData name="Daniel Baker" userId="3686adb0-94ee-4c4c-ac45-56747ba58c08" providerId="ADAL" clId="{CCD59375-6C58-483C-B28F-F19E2E32A8C7}" dt="2019-01-31T10:16:20.274" v="10421" actId="14100"/>
        <pc:sldMkLst>
          <pc:docMk/>
          <pc:sldMk cId="3568637727" sldId="1891"/>
        </pc:sldMkLst>
        <pc:spChg chg="del">
          <ac:chgData name="Daniel Baker" userId="3686adb0-94ee-4c4c-ac45-56747ba58c08" providerId="ADAL" clId="{CCD59375-6C58-483C-B28F-F19E2E32A8C7}" dt="2019-01-28T11:03:12.991" v="1082" actId="478"/>
          <ac:spMkLst>
            <pc:docMk/>
            <pc:sldMk cId="3568637727" sldId="1891"/>
            <ac:spMk id="2" creationId="{81B28370-6B1C-41C1-B51B-DEB7E13BAC04}"/>
          </ac:spMkLst>
        </pc:spChg>
        <pc:spChg chg="del mod">
          <ac:chgData name="Daniel Baker" userId="3686adb0-94ee-4c4c-ac45-56747ba58c08" providerId="ADAL" clId="{CCD59375-6C58-483C-B28F-F19E2E32A8C7}" dt="2019-01-28T11:06:38.074" v="1119" actId="478"/>
          <ac:spMkLst>
            <pc:docMk/>
            <pc:sldMk cId="3568637727" sldId="1891"/>
            <ac:spMk id="3" creationId="{80E77CB8-EB6C-44B8-85E4-CE61C8F0F885}"/>
          </ac:spMkLst>
        </pc:spChg>
        <pc:spChg chg="del">
          <ac:chgData name="Daniel Baker" userId="3686adb0-94ee-4c4c-ac45-56747ba58c08" providerId="ADAL" clId="{CCD59375-6C58-483C-B28F-F19E2E32A8C7}" dt="2019-01-28T11:02:03.992" v="1043" actId="478"/>
          <ac:spMkLst>
            <pc:docMk/>
            <pc:sldMk cId="3568637727" sldId="1891"/>
            <ac:spMk id="4" creationId="{4417CA15-B530-4B0C-A9EA-BD0052763176}"/>
          </ac:spMkLst>
        </pc:spChg>
        <pc:spChg chg="del">
          <ac:chgData name="Daniel Baker" userId="3686adb0-94ee-4c4c-ac45-56747ba58c08" providerId="ADAL" clId="{CCD59375-6C58-483C-B28F-F19E2E32A8C7}" dt="2019-01-28T11:00:19.330" v="1029" actId="478"/>
          <ac:spMkLst>
            <pc:docMk/>
            <pc:sldMk cId="3568637727" sldId="1891"/>
            <ac:spMk id="5" creationId="{50D78ACB-907E-48F1-9F4B-9E74B71195F2}"/>
          </ac:spMkLst>
        </pc:spChg>
        <pc:spChg chg="mod ord">
          <ac:chgData name="Daniel Baker" userId="3686adb0-94ee-4c4c-ac45-56747ba58c08" providerId="ADAL" clId="{CCD59375-6C58-483C-B28F-F19E2E32A8C7}" dt="2019-01-28T11:31:35.207" v="1832" actId="120"/>
          <ac:spMkLst>
            <pc:docMk/>
            <pc:sldMk cId="3568637727" sldId="1891"/>
            <ac:spMk id="8" creationId="{47C36B60-6402-44AE-8387-68E1DB0E0AAD}"/>
          </ac:spMkLst>
        </pc:spChg>
        <pc:spChg chg="add mod topLvl">
          <ac:chgData name="Daniel Baker" userId="3686adb0-94ee-4c4c-ac45-56747ba58c08" providerId="ADAL" clId="{CCD59375-6C58-483C-B28F-F19E2E32A8C7}" dt="2019-01-30T14:10:01.754" v="8982" actId="478"/>
          <ac:spMkLst>
            <pc:docMk/>
            <pc:sldMk cId="3568637727" sldId="1891"/>
            <ac:spMk id="9" creationId="{2AAC7878-C764-44B4-8922-8358021CCB36}"/>
          </ac:spMkLst>
        </pc:spChg>
        <pc:spChg chg="add del mod">
          <ac:chgData name="Daniel Baker" userId="3686adb0-94ee-4c4c-ac45-56747ba58c08" providerId="ADAL" clId="{CCD59375-6C58-483C-B28F-F19E2E32A8C7}" dt="2019-01-28T11:02:08.419" v="1044" actId="478"/>
          <ac:spMkLst>
            <pc:docMk/>
            <pc:sldMk cId="3568637727" sldId="1891"/>
            <ac:spMk id="12" creationId="{6C6C87F2-7DAC-4933-AABF-FDEFEB980AC1}"/>
          </ac:spMkLst>
        </pc:spChg>
        <pc:spChg chg="add mod">
          <ac:chgData name="Daniel Baker" userId="3686adb0-94ee-4c4c-ac45-56747ba58c08" providerId="ADAL" clId="{CCD59375-6C58-483C-B28F-F19E2E32A8C7}" dt="2019-01-28T11:02:47.488" v="1081" actId="6549"/>
          <ac:spMkLst>
            <pc:docMk/>
            <pc:sldMk cId="3568637727" sldId="1891"/>
            <ac:spMk id="13" creationId="{6C7B2CFC-0917-4006-8F5B-72E978C88772}"/>
          </ac:spMkLst>
        </pc:spChg>
        <pc:spChg chg="add del mod">
          <ac:chgData name="Daniel Baker" userId="3686adb0-94ee-4c4c-ac45-56747ba58c08" providerId="ADAL" clId="{CCD59375-6C58-483C-B28F-F19E2E32A8C7}" dt="2019-01-28T11:03:39.159" v="1088" actId="478"/>
          <ac:spMkLst>
            <pc:docMk/>
            <pc:sldMk cId="3568637727" sldId="1891"/>
            <ac:spMk id="15" creationId="{8FDDF3E3-D4FE-41F0-B467-F18CE5B35C97}"/>
          </ac:spMkLst>
        </pc:spChg>
        <pc:spChg chg="add mod">
          <ac:chgData name="Daniel Baker" userId="3686adb0-94ee-4c4c-ac45-56747ba58c08" providerId="ADAL" clId="{CCD59375-6C58-483C-B28F-F19E2E32A8C7}" dt="2019-01-31T10:16:20.274" v="10421" actId="14100"/>
          <ac:spMkLst>
            <pc:docMk/>
            <pc:sldMk cId="3568637727" sldId="1891"/>
            <ac:spMk id="20" creationId="{D1E9AEC9-BE98-479D-82EE-0BE49B0CA8F4}"/>
          </ac:spMkLst>
        </pc:spChg>
        <pc:grpChg chg="add del mod">
          <ac:chgData name="Daniel Baker" userId="3686adb0-94ee-4c4c-ac45-56747ba58c08" providerId="ADAL" clId="{CCD59375-6C58-483C-B28F-F19E2E32A8C7}" dt="2019-01-30T14:10:01.754" v="8982" actId="478"/>
          <ac:grpSpMkLst>
            <pc:docMk/>
            <pc:sldMk cId="3568637727" sldId="1891"/>
            <ac:grpSpMk id="6" creationId="{1E7EE3DC-AF41-4BAA-AFA8-373F138E609A}"/>
          </ac:grpSpMkLst>
        </pc:grpChg>
        <pc:grpChg chg="add del mod">
          <ac:chgData name="Daniel Baker" userId="3686adb0-94ee-4c4c-ac45-56747ba58c08" providerId="ADAL" clId="{CCD59375-6C58-483C-B28F-F19E2E32A8C7}" dt="2019-01-28T11:05:44.806" v="1112"/>
          <ac:grpSpMkLst>
            <pc:docMk/>
            <pc:sldMk cId="3568637727" sldId="1891"/>
            <ac:grpSpMk id="18" creationId="{7791057A-C68E-4E0F-899C-7A9AD2F616B5}"/>
          </ac:grpSpMkLst>
        </pc:grpChg>
        <pc:picChg chg="del">
          <ac:chgData name="Daniel Baker" userId="3686adb0-94ee-4c4c-ac45-56747ba58c08" providerId="ADAL" clId="{CCD59375-6C58-483C-B28F-F19E2E32A8C7}" dt="2019-01-28T11:00:18.740" v="1028" actId="478"/>
          <ac:picMkLst>
            <pc:docMk/>
            <pc:sldMk cId="3568637727" sldId="1891"/>
            <ac:picMk id="7" creationId="{812A16F5-35FC-44FA-855F-103A3054300C}"/>
          </ac:picMkLst>
        </pc:picChg>
        <pc:picChg chg="add del mod topLvl">
          <ac:chgData name="Daniel Baker" userId="3686adb0-94ee-4c4c-ac45-56747ba58c08" providerId="ADAL" clId="{CCD59375-6C58-483C-B28F-F19E2E32A8C7}" dt="2019-01-30T14:10:01.754" v="8982" actId="478"/>
          <ac:picMkLst>
            <pc:docMk/>
            <pc:sldMk cId="3568637727" sldId="1891"/>
            <ac:picMk id="10" creationId="{FC336395-F3C5-4E81-94DF-0025C9DCBEBF}"/>
          </ac:picMkLst>
        </pc:picChg>
        <pc:picChg chg="add">
          <ac:chgData name="Daniel Baker" userId="3686adb0-94ee-4c4c-ac45-56747ba58c08" providerId="ADAL" clId="{CCD59375-6C58-483C-B28F-F19E2E32A8C7}" dt="2019-01-30T14:10:03.158" v="8983"/>
          <ac:picMkLst>
            <pc:docMk/>
            <pc:sldMk cId="3568637727" sldId="1891"/>
            <ac:picMk id="11" creationId="{ED285761-9B75-41DF-8038-5264FC0B2333}"/>
          </ac:picMkLst>
        </pc:picChg>
        <pc:picChg chg="add mod modCrop">
          <ac:chgData name="Daniel Baker" userId="3686adb0-94ee-4c4c-ac45-56747ba58c08" providerId="ADAL" clId="{CCD59375-6C58-483C-B28F-F19E2E32A8C7}" dt="2019-01-28T11:05:43.387" v="1111" actId="164"/>
          <ac:picMkLst>
            <pc:docMk/>
            <pc:sldMk cId="3568637727" sldId="1891"/>
            <ac:picMk id="16" creationId="{882F63C5-E8A3-441B-A32C-4BA2D68B1EB6}"/>
          </ac:picMkLst>
        </pc:picChg>
        <pc:picChg chg="add del">
          <ac:chgData name="Daniel Baker" userId="3686adb0-94ee-4c4c-ac45-56747ba58c08" providerId="ADAL" clId="{CCD59375-6C58-483C-B28F-F19E2E32A8C7}" dt="2019-01-28T11:04:12.529" v="1093"/>
          <ac:picMkLst>
            <pc:docMk/>
            <pc:sldMk cId="3568637727" sldId="1891"/>
            <ac:picMk id="17" creationId="{F55497C8-84BB-4F1F-857E-2E0440FD0C01}"/>
          </ac:picMkLst>
        </pc:picChg>
        <pc:picChg chg="add mod">
          <ac:chgData name="Daniel Baker" userId="3686adb0-94ee-4c4c-ac45-56747ba58c08" providerId="ADAL" clId="{CCD59375-6C58-483C-B28F-F19E2E32A8C7}" dt="2019-01-28T11:06:15.919" v="1117" actId="1076"/>
          <ac:picMkLst>
            <pc:docMk/>
            <pc:sldMk cId="3568637727" sldId="1891"/>
            <ac:picMk id="19" creationId="{C65D8AC2-0281-4F84-89F9-B104CAF4ABED}"/>
          </ac:picMkLst>
        </pc:picChg>
        <pc:picChg chg="add mod">
          <ac:chgData name="Daniel Baker" userId="3686adb0-94ee-4c4c-ac45-56747ba58c08" providerId="ADAL" clId="{CCD59375-6C58-483C-B28F-F19E2E32A8C7}" dt="2019-01-28T11:05:43.387" v="1111" actId="164"/>
          <ac:picMkLst>
            <pc:docMk/>
            <pc:sldMk cId="3568637727" sldId="1891"/>
            <ac:picMk id="1026" creationId="{1924763E-D263-4FB7-A45E-732F172997AD}"/>
          </ac:picMkLst>
        </pc:picChg>
        <pc:picChg chg="add mod">
          <ac:chgData name="Daniel Baker" userId="3686adb0-94ee-4c4c-ac45-56747ba58c08" providerId="ADAL" clId="{CCD59375-6C58-483C-B28F-F19E2E32A8C7}" dt="2019-01-28T11:05:43.387" v="1111" actId="164"/>
          <ac:picMkLst>
            <pc:docMk/>
            <pc:sldMk cId="3568637727" sldId="1891"/>
            <ac:picMk id="1028" creationId="{C8B7431E-17A2-4AAD-929C-07B103F4899A}"/>
          </ac:picMkLst>
        </pc:picChg>
      </pc:sldChg>
      <pc:sldChg chg="addSp delSp modSp">
        <pc:chgData name="Daniel Baker" userId="3686adb0-94ee-4c4c-ac45-56747ba58c08" providerId="ADAL" clId="{CCD59375-6C58-483C-B28F-F19E2E32A8C7}" dt="2019-01-31T10:16:27.238" v="10425" actId="20577"/>
        <pc:sldMkLst>
          <pc:docMk/>
          <pc:sldMk cId="875075563" sldId="1892"/>
        </pc:sldMkLst>
        <pc:spChg chg="add mod">
          <ac:chgData name="Daniel Baker" userId="3686adb0-94ee-4c4c-ac45-56747ba58c08" providerId="ADAL" clId="{CCD59375-6C58-483C-B28F-F19E2E32A8C7}" dt="2019-01-31T10:16:27.238" v="10425" actId="20577"/>
          <ac:spMkLst>
            <pc:docMk/>
            <pc:sldMk cId="875075563" sldId="1892"/>
            <ac:spMk id="2" creationId="{6FF39C78-C55D-4361-80C3-F1F6B4548BD0}"/>
          </ac:spMkLst>
        </pc:spChg>
        <pc:spChg chg="topLvl">
          <ac:chgData name="Daniel Baker" userId="3686adb0-94ee-4c4c-ac45-56747ba58c08" providerId="ADAL" clId="{CCD59375-6C58-483C-B28F-F19E2E32A8C7}" dt="2019-01-30T14:10:09.557" v="8984" actId="478"/>
          <ac:spMkLst>
            <pc:docMk/>
            <pc:sldMk cId="875075563" sldId="1892"/>
            <ac:spMk id="7" creationId="{64D739DE-52C7-482D-9B68-2CF6DC15CE4A}"/>
          </ac:spMkLst>
        </pc:spChg>
        <pc:spChg chg="del mod">
          <ac:chgData name="Daniel Baker" userId="3686adb0-94ee-4c4c-ac45-56747ba58c08" providerId="ADAL" clId="{CCD59375-6C58-483C-B28F-F19E2E32A8C7}" dt="2019-01-28T11:11:30.144" v="1335" actId="478"/>
          <ac:spMkLst>
            <pc:docMk/>
            <pc:sldMk cId="875075563" sldId="1892"/>
            <ac:spMk id="9" creationId="{EF731CA3-83CC-49CE-A436-FC4E68109B4E}"/>
          </ac:spMkLst>
        </pc:spChg>
        <pc:spChg chg="del">
          <ac:chgData name="Daniel Baker" userId="3686adb0-94ee-4c4c-ac45-56747ba58c08" providerId="ADAL" clId="{CCD59375-6C58-483C-B28F-F19E2E32A8C7}" dt="2019-01-28T11:09:53.602" v="1318" actId="478"/>
          <ac:spMkLst>
            <pc:docMk/>
            <pc:sldMk cId="875075563" sldId="1892"/>
            <ac:spMk id="10" creationId="{EA14E13A-055B-45E0-93E2-FBAC24D6F2B6}"/>
          </ac:spMkLst>
        </pc:spChg>
        <pc:spChg chg="del mod">
          <ac:chgData name="Daniel Baker" userId="3686adb0-94ee-4c4c-ac45-56747ba58c08" providerId="ADAL" clId="{CCD59375-6C58-483C-B28F-F19E2E32A8C7}" dt="2019-01-28T11:09:57.291" v="1320" actId="478"/>
          <ac:spMkLst>
            <pc:docMk/>
            <pc:sldMk cId="875075563" sldId="1892"/>
            <ac:spMk id="12" creationId="{DAB75036-0FCE-4AF2-84D4-435798CF7525}"/>
          </ac:spMkLst>
        </pc:spChg>
        <pc:spChg chg="add mod">
          <ac:chgData name="Daniel Baker" userId="3686adb0-94ee-4c4c-ac45-56747ba58c08" providerId="ADAL" clId="{CCD59375-6C58-483C-B28F-F19E2E32A8C7}" dt="2019-01-28T11:31:31.245" v="1831" actId="120"/>
          <ac:spMkLst>
            <pc:docMk/>
            <pc:sldMk cId="875075563" sldId="1892"/>
            <ac:spMk id="13" creationId="{C30531CD-E7A0-4D82-B9E8-7237D8D9BD96}"/>
          </ac:spMkLst>
        </pc:spChg>
        <pc:grpChg chg="add del">
          <ac:chgData name="Daniel Baker" userId="3686adb0-94ee-4c4c-ac45-56747ba58c08" providerId="ADAL" clId="{CCD59375-6C58-483C-B28F-F19E2E32A8C7}" dt="2019-01-30T14:10:09.557" v="8984" actId="478"/>
          <ac:grpSpMkLst>
            <pc:docMk/>
            <pc:sldMk cId="875075563" sldId="1892"/>
            <ac:grpSpMk id="6" creationId="{25FA5E4B-1330-43A5-B3AF-8727146FCD87}"/>
          </ac:grpSpMkLst>
        </pc:grpChg>
        <pc:picChg chg="add mod">
          <ac:chgData name="Daniel Baker" userId="3686adb0-94ee-4c4c-ac45-56747ba58c08" providerId="ADAL" clId="{CCD59375-6C58-483C-B28F-F19E2E32A8C7}" dt="2019-01-30T14:39:17.210" v="9247" actId="14100"/>
          <ac:picMkLst>
            <pc:docMk/>
            <pc:sldMk cId="875075563" sldId="1892"/>
            <ac:picMk id="3" creationId="{2940CFF2-D24C-4970-B5F7-AF62255DD1C6}"/>
          </ac:picMkLst>
        </pc:picChg>
        <pc:picChg chg="add del mod">
          <ac:chgData name="Daniel Baker" userId="3686adb0-94ee-4c4c-ac45-56747ba58c08" providerId="ADAL" clId="{CCD59375-6C58-483C-B28F-F19E2E32A8C7}" dt="2019-01-28T11:17:01.736" v="1523" actId="478"/>
          <ac:picMkLst>
            <pc:docMk/>
            <pc:sldMk cId="875075563" sldId="1892"/>
            <ac:picMk id="4" creationId="{641CF61A-1632-4F9D-800B-A7CFE2442FE8}"/>
          </ac:picMkLst>
        </pc:picChg>
        <pc:picChg chg="add del mod">
          <ac:chgData name="Daniel Baker" userId="3686adb0-94ee-4c4c-ac45-56747ba58c08" providerId="ADAL" clId="{CCD59375-6C58-483C-B28F-F19E2E32A8C7}" dt="2019-01-31T10:15:37.192" v="10413"/>
          <ac:picMkLst>
            <pc:docMk/>
            <pc:sldMk cId="875075563" sldId="1892"/>
            <ac:picMk id="5" creationId="{DC597841-9AD4-47F8-A355-98623408DF11}"/>
          </ac:picMkLst>
        </pc:picChg>
        <pc:picChg chg="del topLvl">
          <ac:chgData name="Daniel Baker" userId="3686adb0-94ee-4c4c-ac45-56747ba58c08" providerId="ADAL" clId="{CCD59375-6C58-483C-B28F-F19E2E32A8C7}" dt="2019-01-30T14:10:09.557" v="8984" actId="478"/>
          <ac:picMkLst>
            <pc:docMk/>
            <pc:sldMk cId="875075563" sldId="1892"/>
            <ac:picMk id="8" creationId="{ACDE2B18-DF6F-4FC9-8374-E984CC6FD20B}"/>
          </ac:picMkLst>
        </pc:picChg>
        <pc:picChg chg="add">
          <ac:chgData name="Daniel Baker" userId="3686adb0-94ee-4c4c-ac45-56747ba58c08" providerId="ADAL" clId="{CCD59375-6C58-483C-B28F-F19E2E32A8C7}" dt="2019-01-30T14:10:09.996" v="8985"/>
          <ac:picMkLst>
            <pc:docMk/>
            <pc:sldMk cId="875075563" sldId="1892"/>
            <ac:picMk id="9" creationId="{C7BF1BBB-4B51-47BF-8CF6-96CA02E23C2E}"/>
          </ac:picMkLst>
        </pc:picChg>
        <pc:picChg chg="del">
          <ac:chgData name="Daniel Baker" userId="3686adb0-94ee-4c4c-ac45-56747ba58c08" providerId="ADAL" clId="{CCD59375-6C58-483C-B28F-F19E2E32A8C7}" dt="2019-01-28T11:09:52.763" v="1317" actId="478"/>
          <ac:picMkLst>
            <pc:docMk/>
            <pc:sldMk cId="875075563" sldId="1892"/>
            <ac:picMk id="11" creationId="{FAAACC74-1680-4D1A-98F9-CC147397AF2D}"/>
          </ac:picMkLst>
        </pc:picChg>
      </pc:sldChg>
      <pc:sldChg chg="addSp delSp modSp">
        <pc:chgData name="Daniel Baker" userId="3686adb0-94ee-4c4c-ac45-56747ba58c08" providerId="ADAL" clId="{CCD59375-6C58-483C-B28F-F19E2E32A8C7}" dt="2019-01-31T10:16:40.617" v="10430" actId="14100"/>
        <pc:sldMkLst>
          <pc:docMk/>
          <pc:sldMk cId="447015450" sldId="1893"/>
        </pc:sldMkLst>
        <pc:spChg chg="add mod">
          <ac:chgData name="Daniel Baker" userId="3686adb0-94ee-4c4c-ac45-56747ba58c08" providerId="ADAL" clId="{CCD59375-6C58-483C-B28F-F19E2E32A8C7}" dt="2019-01-28T11:19:52.969" v="1547" actId="14100"/>
          <ac:spMkLst>
            <pc:docMk/>
            <pc:sldMk cId="447015450" sldId="1893"/>
            <ac:spMk id="2" creationId="{C65ECCF8-9534-4DB5-A8F4-1DC75A2276EB}"/>
          </ac:spMkLst>
        </pc:spChg>
        <pc:spChg chg="add mod">
          <ac:chgData name="Daniel Baker" userId="3686adb0-94ee-4c4c-ac45-56747ba58c08" providerId="ADAL" clId="{CCD59375-6C58-483C-B28F-F19E2E32A8C7}" dt="2019-01-31T10:16:40.617" v="10430" actId="14100"/>
          <ac:spMkLst>
            <pc:docMk/>
            <pc:sldMk cId="447015450" sldId="1893"/>
            <ac:spMk id="3" creationId="{4A00FE7F-7D66-40B1-8E88-54DF4F7DEA42}"/>
          </ac:spMkLst>
        </pc:spChg>
        <pc:spChg chg="topLvl">
          <ac:chgData name="Daniel Baker" userId="3686adb0-94ee-4c4c-ac45-56747ba58c08" providerId="ADAL" clId="{CCD59375-6C58-483C-B28F-F19E2E32A8C7}" dt="2019-01-30T14:10:16.478" v="8986" actId="478"/>
          <ac:spMkLst>
            <pc:docMk/>
            <pc:sldMk cId="447015450" sldId="1893"/>
            <ac:spMk id="7" creationId="{01D67E5E-05DB-4B81-B57B-F8B3F119733A}"/>
          </ac:spMkLst>
        </pc:spChg>
        <pc:spChg chg="del">
          <ac:chgData name="Daniel Baker" userId="3686adb0-94ee-4c4c-ac45-56747ba58c08" providerId="ADAL" clId="{CCD59375-6C58-483C-B28F-F19E2E32A8C7}" dt="2019-01-28T11:18:39.381" v="1528" actId="478"/>
          <ac:spMkLst>
            <pc:docMk/>
            <pc:sldMk cId="447015450" sldId="1893"/>
            <ac:spMk id="9" creationId="{E906EC52-FB78-44B1-BB96-B3C03EB5D1CA}"/>
          </ac:spMkLst>
        </pc:spChg>
        <pc:spChg chg="del mod">
          <ac:chgData name="Daniel Baker" userId="3686adb0-94ee-4c4c-ac45-56747ba58c08" providerId="ADAL" clId="{CCD59375-6C58-483C-B28F-F19E2E32A8C7}" dt="2019-01-28T11:18:38.833" v="1527" actId="478"/>
          <ac:spMkLst>
            <pc:docMk/>
            <pc:sldMk cId="447015450" sldId="1893"/>
            <ac:spMk id="11" creationId="{02AA659A-753C-4CE2-899D-AF00EB975D0D}"/>
          </ac:spMkLst>
        </pc:spChg>
        <pc:spChg chg="del mod">
          <ac:chgData name="Daniel Baker" userId="3686adb0-94ee-4c4c-ac45-56747ba58c08" providerId="ADAL" clId="{CCD59375-6C58-483C-B28F-F19E2E32A8C7}" dt="2019-01-28T11:20:01.072" v="1549" actId="478"/>
          <ac:spMkLst>
            <pc:docMk/>
            <pc:sldMk cId="447015450" sldId="1893"/>
            <ac:spMk id="12" creationId="{8F7C1CE3-2B66-4388-A74A-D7D6F97A9989}"/>
          </ac:spMkLst>
        </pc:spChg>
        <pc:spChg chg="add mod">
          <ac:chgData name="Daniel Baker" userId="3686adb0-94ee-4c4c-ac45-56747ba58c08" providerId="ADAL" clId="{CCD59375-6C58-483C-B28F-F19E2E32A8C7}" dt="2019-01-28T11:31:26.555" v="1830" actId="120"/>
          <ac:spMkLst>
            <pc:docMk/>
            <pc:sldMk cId="447015450" sldId="1893"/>
            <ac:spMk id="13" creationId="{BD7C846B-FA86-4DFA-8A53-134510812D5E}"/>
          </ac:spMkLst>
        </pc:spChg>
        <pc:grpChg chg="add del">
          <ac:chgData name="Daniel Baker" userId="3686adb0-94ee-4c4c-ac45-56747ba58c08" providerId="ADAL" clId="{CCD59375-6C58-483C-B28F-F19E2E32A8C7}" dt="2019-01-30T14:10:16.478" v="8986" actId="478"/>
          <ac:grpSpMkLst>
            <pc:docMk/>
            <pc:sldMk cId="447015450" sldId="1893"/>
            <ac:grpSpMk id="6" creationId="{A188ADBA-4DCE-4F43-B87D-33E44E823A85}"/>
          </ac:grpSpMkLst>
        </pc:grpChg>
        <pc:picChg chg="del topLvl">
          <ac:chgData name="Daniel Baker" userId="3686adb0-94ee-4c4c-ac45-56747ba58c08" providerId="ADAL" clId="{CCD59375-6C58-483C-B28F-F19E2E32A8C7}" dt="2019-01-30T14:10:16.478" v="8986" actId="478"/>
          <ac:picMkLst>
            <pc:docMk/>
            <pc:sldMk cId="447015450" sldId="1893"/>
            <ac:picMk id="8" creationId="{4F77D36D-3C8B-4E42-9650-F99505F5FCD9}"/>
          </ac:picMkLst>
        </pc:picChg>
        <pc:picChg chg="add">
          <ac:chgData name="Daniel Baker" userId="3686adb0-94ee-4c4c-ac45-56747ba58c08" providerId="ADAL" clId="{CCD59375-6C58-483C-B28F-F19E2E32A8C7}" dt="2019-01-30T14:10:16.964" v="8987"/>
          <ac:picMkLst>
            <pc:docMk/>
            <pc:sldMk cId="447015450" sldId="1893"/>
            <ac:picMk id="9" creationId="{D742990C-8918-4B40-9854-15D7171C4D75}"/>
          </ac:picMkLst>
        </pc:picChg>
        <pc:picChg chg="del">
          <ac:chgData name="Daniel Baker" userId="3686adb0-94ee-4c4c-ac45-56747ba58c08" providerId="ADAL" clId="{CCD59375-6C58-483C-B28F-F19E2E32A8C7}" dt="2019-01-28T11:18:36.676" v="1525" actId="478"/>
          <ac:picMkLst>
            <pc:docMk/>
            <pc:sldMk cId="447015450" sldId="1893"/>
            <ac:picMk id="10" creationId="{DCB7691A-C3E3-4DF4-9613-3DAB88E0C3AC}"/>
          </ac:picMkLst>
        </pc:picChg>
      </pc:sldChg>
      <pc:sldChg chg="addSp delSp modSp">
        <pc:chgData name="Daniel Baker" userId="3686adb0-94ee-4c4c-ac45-56747ba58c08" providerId="ADAL" clId="{CCD59375-6C58-483C-B28F-F19E2E32A8C7}" dt="2019-01-31T09:15:12.648" v="10075" actId="6549"/>
        <pc:sldMkLst>
          <pc:docMk/>
          <pc:sldMk cId="3898853253" sldId="1905"/>
        </pc:sldMkLst>
        <pc:spChg chg="mod">
          <ac:chgData name="Daniel Baker" userId="3686adb0-94ee-4c4c-ac45-56747ba58c08" providerId="ADAL" clId="{CCD59375-6C58-483C-B28F-F19E2E32A8C7}" dt="2019-01-31T09:15:12.648" v="10075" actId="6549"/>
          <ac:spMkLst>
            <pc:docMk/>
            <pc:sldMk cId="3898853253" sldId="1905"/>
            <ac:spMk id="2" creationId="{454B45AA-B474-422B-A9AE-A454242BAC70}"/>
          </ac:spMkLst>
        </pc:spChg>
        <pc:spChg chg="del mod">
          <ac:chgData name="Daniel Baker" userId="3686adb0-94ee-4c4c-ac45-56747ba58c08" providerId="ADAL" clId="{CCD59375-6C58-483C-B28F-F19E2E32A8C7}" dt="2019-01-28T11:29:29.345" v="1759" actId="478"/>
          <ac:spMkLst>
            <pc:docMk/>
            <pc:sldMk cId="3898853253" sldId="1905"/>
            <ac:spMk id="3" creationId="{D3A84E69-1CE2-444D-AFCE-E8D719FDB945}"/>
          </ac:spMkLst>
        </pc:spChg>
        <pc:spChg chg="del">
          <ac:chgData name="Daniel Baker" userId="3686adb0-94ee-4c4c-ac45-56747ba58c08" providerId="ADAL" clId="{CCD59375-6C58-483C-B28F-F19E2E32A8C7}" dt="2019-01-28T11:28:29.802" v="1749" actId="478"/>
          <ac:spMkLst>
            <pc:docMk/>
            <pc:sldMk cId="3898853253" sldId="1905"/>
            <ac:spMk id="6" creationId="{D267F177-8E10-46E0-99C3-529BA2FE9A05}"/>
          </ac:spMkLst>
        </pc:spChg>
        <pc:spChg chg="add mod">
          <ac:chgData name="Daniel Baker" userId="3686adb0-94ee-4c4c-ac45-56747ba58c08" providerId="ADAL" clId="{CCD59375-6C58-483C-B28F-F19E2E32A8C7}" dt="2019-01-30T14:16:46.777" v="9081" actId="14100"/>
          <ac:spMkLst>
            <pc:docMk/>
            <pc:sldMk cId="3898853253" sldId="1905"/>
            <ac:spMk id="8" creationId="{B705923D-4EF0-4B4B-A51F-E62A87A167D6}"/>
          </ac:spMkLst>
        </pc:spChg>
        <pc:picChg chg="del">
          <ac:chgData name="Daniel Baker" userId="3686adb0-94ee-4c4c-ac45-56747ba58c08" providerId="ADAL" clId="{CCD59375-6C58-483C-B28F-F19E2E32A8C7}" dt="2019-01-30T14:08:59.599" v="8969" actId="478"/>
          <ac:picMkLst>
            <pc:docMk/>
            <pc:sldMk cId="3898853253" sldId="1905"/>
            <ac:picMk id="5" creationId="{7ACD5746-41C4-4837-AB9A-D93DE267629C}"/>
          </ac:picMkLst>
        </pc:picChg>
        <pc:picChg chg="add del">
          <ac:chgData name="Daniel Baker" userId="3686adb0-94ee-4c4c-ac45-56747ba58c08" providerId="ADAL" clId="{CCD59375-6C58-483C-B28F-F19E2E32A8C7}" dt="2019-01-30T14:09:07.119" v="8971" actId="478"/>
          <ac:picMkLst>
            <pc:docMk/>
            <pc:sldMk cId="3898853253" sldId="1905"/>
            <ac:picMk id="7" creationId="{B18171A5-1EF7-49C3-B1C4-6691A92D75C1}"/>
          </ac:picMkLst>
        </pc:picChg>
        <pc:picChg chg="add">
          <ac:chgData name="Daniel Baker" userId="3686adb0-94ee-4c4c-ac45-56747ba58c08" providerId="ADAL" clId="{CCD59375-6C58-483C-B28F-F19E2E32A8C7}" dt="2019-01-30T14:09:00.947" v="8970"/>
          <ac:picMkLst>
            <pc:docMk/>
            <pc:sldMk cId="3898853253" sldId="1905"/>
            <ac:picMk id="9" creationId="{8C2811AB-2528-4738-A4DA-890D160E5182}"/>
          </ac:picMkLst>
        </pc:picChg>
      </pc:sldChg>
      <pc:sldChg chg="addSp delSp modSp modNotesTx">
        <pc:chgData name="Daniel Baker" userId="3686adb0-94ee-4c4c-ac45-56747ba58c08" providerId="ADAL" clId="{CCD59375-6C58-483C-B28F-F19E2E32A8C7}" dt="2019-01-30T14:10:23.586" v="8989"/>
        <pc:sldMkLst>
          <pc:docMk/>
          <pc:sldMk cId="3809683921" sldId="1906"/>
        </pc:sldMkLst>
        <pc:spChg chg="del">
          <ac:chgData name="Daniel Baker" userId="3686adb0-94ee-4c4c-ac45-56747ba58c08" providerId="ADAL" clId="{CCD59375-6C58-483C-B28F-F19E2E32A8C7}" dt="2019-01-28T11:31:02.883" v="1819" actId="478"/>
          <ac:spMkLst>
            <pc:docMk/>
            <pc:sldMk cId="3809683921" sldId="1906"/>
            <ac:spMk id="2" creationId="{1FF74ED2-7C0F-4A3B-99ED-148A0B1F1B8C}"/>
          </ac:spMkLst>
        </pc:spChg>
        <pc:spChg chg="del mod">
          <ac:chgData name="Daniel Baker" userId="3686adb0-94ee-4c4c-ac45-56747ba58c08" providerId="ADAL" clId="{CCD59375-6C58-483C-B28F-F19E2E32A8C7}" dt="2019-01-28T11:32:42.009" v="1841" actId="478"/>
          <ac:spMkLst>
            <pc:docMk/>
            <pc:sldMk cId="3809683921" sldId="1906"/>
            <ac:spMk id="3" creationId="{D5F441AD-60D1-4C98-BB47-C9F6A636C485}"/>
          </ac:spMkLst>
        </pc:spChg>
        <pc:spChg chg="add del mod">
          <ac:chgData name="Daniel Baker" userId="3686adb0-94ee-4c4c-ac45-56747ba58c08" providerId="ADAL" clId="{CCD59375-6C58-483C-B28F-F19E2E32A8C7}" dt="2019-01-28T11:31:05.551" v="1820" actId="478"/>
          <ac:spMkLst>
            <pc:docMk/>
            <pc:sldMk cId="3809683921" sldId="1906"/>
            <ac:spMk id="5" creationId="{4552E6F8-43AE-44F3-814C-E25F6CF4471D}"/>
          </ac:spMkLst>
        </pc:spChg>
        <pc:spChg chg="topLvl">
          <ac:chgData name="Daniel Baker" userId="3686adb0-94ee-4c4c-ac45-56747ba58c08" providerId="ADAL" clId="{CCD59375-6C58-483C-B28F-F19E2E32A8C7}" dt="2019-01-30T14:10:23.051" v="8988" actId="478"/>
          <ac:spMkLst>
            <pc:docMk/>
            <pc:sldMk cId="3809683921" sldId="1906"/>
            <ac:spMk id="7" creationId="{6603072F-22BD-426E-94E0-28D308823CD8}"/>
          </ac:spMkLst>
        </pc:spChg>
        <pc:spChg chg="add mod">
          <ac:chgData name="Daniel Baker" userId="3686adb0-94ee-4c4c-ac45-56747ba58c08" providerId="ADAL" clId="{CCD59375-6C58-483C-B28F-F19E2E32A8C7}" dt="2019-01-28T11:31:20.779" v="1829" actId="120"/>
          <ac:spMkLst>
            <pc:docMk/>
            <pc:sldMk cId="3809683921" sldId="1906"/>
            <ac:spMk id="9" creationId="{87C83CE4-B0FC-416E-B0A9-E8B5E96AB812}"/>
          </ac:spMkLst>
        </pc:spChg>
        <pc:spChg chg="add mod">
          <ac:chgData name="Daniel Baker" userId="3686adb0-94ee-4c4c-ac45-56747ba58c08" providerId="ADAL" clId="{CCD59375-6C58-483C-B28F-F19E2E32A8C7}" dt="2019-01-28T11:35:30.742" v="1951" actId="20577"/>
          <ac:spMkLst>
            <pc:docMk/>
            <pc:sldMk cId="3809683921" sldId="1906"/>
            <ac:spMk id="10" creationId="{99C44A8C-CF0A-4181-AFEC-D84CB54668AF}"/>
          </ac:spMkLst>
        </pc:spChg>
        <pc:grpChg chg="add del">
          <ac:chgData name="Daniel Baker" userId="3686adb0-94ee-4c4c-ac45-56747ba58c08" providerId="ADAL" clId="{CCD59375-6C58-483C-B28F-F19E2E32A8C7}" dt="2019-01-30T14:10:23.051" v="8988" actId="478"/>
          <ac:grpSpMkLst>
            <pc:docMk/>
            <pc:sldMk cId="3809683921" sldId="1906"/>
            <ac:grpSpMk id="6" creationId="{0E27E23C-7CE0-46F1-BFA3-86BC56EA9899}"/>
          </ac:grpSpMkLst>
        </pc:grpChg>
        <pc:picChg chg="del topLvl">
          <ac:chgData name="Daniel Baker" userId="3686adb0-94ee-4c4c-ac45-56747ba58c08" providerId="ADAL" clId="{CCD59375-6C58-483C-B28F-F19E2E32A8C7}" dt="2019-01-30T14:10:23.051" v="8988" actId="478"/>
          <ac:picMkLst>
            <pc:docMk/>
            <pc:sldMk cId="3809683921" sldId="1906"/>
            <ac:picMk id="8" creationId="{59B66C1A-48F7-4F98-971A-E13F2098575E}"/>
          </ac:picMkLst>
        </pc:picChg>
        <pc:picChg chg="add">
          <ac:chgData name="Daniel Baker" userId="3686adb0-94ee-4c4c-ac45-56747ba58c08" providerId="ADAL" clId="{CCD59375-6C58-483C-B28F-F19E2E32A8C7}" dt="2019-01-28T11:41:44.407" v="2074"/>
          <ac:picMkLst>
            <pc:docMk/>
            <pc:sldMk cId="3809683921" sldId="1906"/>
            <ac:picMk id="11" creationId="{193DF578-72D3-437A-B588-D87C1A5DF5B3}"/>
          </ac:picMkLst>
        </pc:picChg>
        <pc:picChg chg="add">
          <ac:chgData name="Daniel Baker" userId="3686adb0-94ee-4c4c-ac45-56747ba58c08" providerId="ADAL" clId="{CCD59375-6C58-483C-B28F-F19E2E32A8C7}" dt="2019-01-30T14:10:23.586" v="8989"/>
          <ac:picMkLst>
            <pc:docMk/>
            <pc:sldMk cId="3809683921" sldId="1906"/>
            <ac:picMk id="12" creationId="{AB77290E-EEAE-4DBC-B1FD-BA67BAB701B0}"/>
          </ac:picMkLst>
        </pc:picChg>
      </pc:sldChg>
      <pc:sldChg chg="addSp delSp modSp modNotesTx">
        <pc:chgData name="Daniel Baker" userId="3686adb0-94ee-4c4c-ac45-56747ba58c08" providerId="ADAL" clId="{CCD59375-6C58-483C-B28F-F19E2E32A8C7}" dt="2019-01-30T14:10:38.161" v="8993"/>
        <pc:sldMkLst>
          <pc:docMk/>
          <pc:sldMk cId="1019874835" sldId="1907"/>
        </pc:sldMkLst>
        <pc:spChg chg="del">
          <ac:chgData name="Daniel Baker" userId="3686adb0-94ee-4c4c-ac45-56747ba58c08" providerId="ADAL" clId="{CCD59375-6C58-483C-B28F-F19E2E32A8C7}" dt="2019-01-28T11:42:02.246" v="2077" actId="478"/>
          <ac:spMkLst>
            <pc:docMk/>
            <pc:sldMk cId="1019874835" sldId="1907"/>
            <ac:spMk id="2" creationId="{1FF74ED2-7C0F-4A3B-99ED-148A0B1F1B8C}"/>
          </ac:spMkLst>
        </pc:spChg>
        <pc:spChg chg="del mod">
          <ac:chgData name="Daniel Baker" userId="3686adb0-94ee-4c4c-ac45-56747ba58c08" providerId="ADAL" clId="{CCD59375-6C58-483C-B28F-F19E2E32A8C7}" dt="2019-01-28T11:43:25.385" v="2102" actId="478"/>
          <ac:spMkLst>
            <pc:docMk/>
            <pc:sldMk cId="1019874835" sldId="1907"/>
            <ac:spMk id="3" creationId="{D5F441AD-60D1-4C98-BB47-C9F6A636C485}"/>
          </ac:spMkLst>
        </pc:spChg>
        <pc:spChg chg="add del mod">
          <ac:chgData name="Daniel Baker" userId="3686adb0-94ee-4c4c-ac45-56747ba58c08" providerId="ADAL" clId="{CCD59375-6C58-483C-B28F-F19E2E32A8C7}" dt="2019-01-28T11:42:04.395" v="2078" actId="478"/>
          <ac:spMkLst>
            <pc:docMk/>
            <pc:sldMk cId="1019874835" sldId="1907"/>
            <ac:spMk id="6" creationId="{8363E901-1D15-4755-97B9-B8CE92EEB821}"/>
          </ac:spMkLst>
        </pc:spChg>
        <pc:spChg chg="topLvl">
          <ac:chgData name="Daniel Baker" userId="3686adb0-94ee-4c4c-ac45-56747ba58c08" providerId="ADAL" clId="{CCD59375-6C58-483C-B28F-F19E2E32A8C7}" dt="2019-01-30T14:10:37.692" v="8992" actId="478"/>
          <ac:spMkLst>
            <pc:docMk/>
            <pc:sldMk cId="1019874835" sldId="1907"/>
            <ac:spMk id="8" creationId="{04D566E5-3999-4226-9EC6-A04D28899EE7}"/>
          </ac:spMkLst>
        </pc:spChg>
        <pc:spChg chg="add mod">
          <ac:chgData name="Daniel Baker" userId="3686adb0-94ee-4c4c-ac45-56747ba58c08" providerId="ADAL" clId="{CCD59375-6C58-483C-B28F-F19E2E32A8C7}" dt="2019-01-28T11:42:33.411" v="2097" actId="20577"/>
          <ac:spMkLst>
            <pc:docMk/>
            <pc:sldMk cId="1019874835" sldId="1907"/>
            <ac:spMk id="10" creationId="{35749FBD-55A7-4DAC-8313-530C0566F06D}"/>
          </ac:spMkLst>
        </pc:spChg>
        <pc:spChg chg="add mod">
          <ac:chgData name="Daniel Baker" userId="3686adb0-94ee-4c4c-ac45-56747ba58c08" providerId="ADAL" clId="{CCD59375-6C58-483C-B28F-F19E2E32A8C7}" dt="2019-01-28T11:44:08.922" v="2107" actId="1076"/>
          <ac:spMkLst>
            <pc:docMk/>
            <pc:sldMk cId="1019874835" sldId="1907"/>
            <ac:spMk id="11" creationId="{07E9C1EE-39FC-41AA-B479-19A9C0D3FAD3}"/>
          </ac:spMkLst>
        </pc:spChg>
        <pc:grpChg chg="add del">
          <ac:chgData name="Daniel Baker" userId="3686adb0-94ee-4c4c-ac45-56747ba58c08" providerId="ADAL" clId="{CCD59375-6C58-483C-B28F-F19E2E32A8C7}" dt="2019-01-30T14:10:37.692" v="8992" actId="478"/>
          <ac:grpSpMkLst>
            <pc:docMk/>
            <pc:sldMk cId="1019874835" sldId="1907"/>
            <ac:grpSpMk id="7" creationId="{22B5FC97-D24A-4A65-B65E-CED98EAB4AF8}"/>
          </ac:grpSpMkLst>
        </pc:grpChg>
        <pc:picChg chg="mod">
          <ac:chgData name="Daniel Baker" userId="3686adb0-94ee-4c4c-ac45-56747ba58c08" providerId="ADAL" clId="{CCD59375-6C58-483C-B28F-F19E2E32A8C7}" dt="2019-01-28T11:42:46.255" v="2099" actId="1076"/>
          <ac:picMkLst>
            <pc:docMk/>
            <pc:sldMk cId="1019874835" sldId="1907"/>
            <ac:picMk id="5" creationId="{C3443658-418B-4679-9B77-63FE11189377}"/>
          </ac:picMkLst>
        </pc:picChg>
        <pc:picChg chg="del topLvl">
          <ac:chgData name="Daniel Baker" userId="3686adb0-94ee-4c4c-ac45-56747ba58c08" providerId="ADAL" clId="{CCD59375-6C58-483C-B28F-F19E2E32A8C7}" dt="2019-01-30T14:10:37.692" v="8992" actId="478"/>
          <ac:picMkLst>
            <pc:docMk/>
            <pc:sldMk cId="1019874835" sldId="1907"/>
            <ac:picMk id="9" creationId="{08B713CD-8869-44B0-B571-DD909865D3B5}"/>
          </ac:picMkLst>
        </pc:picChg>
        <pc:picChg chg="add">
          <ac:chgData name="Daniel Baker" userId="3686adb0-94ee-4c4c-ac45-56747ba58c08" providerId="ADAL" clId="{CCD59375-6C58-483C-B28F-F19E2E32A8C7}" dt="2019-01-30T14:10:38.161" v="8993"/>
          <ac:picMkLst>
            <pc:docMk/>
            <pc:sldMk cId="1019874835" sldId="1907"/>
            <ac:picMk id="12" creationId="{C135E227-DDA8-4679-A2CE-DF02D5D07D2D}"/>
          </ac:picMkLst>
        </pc:picChg>
      </pc:sldChg>
      <pc:sldChg chg="addSp delSp modSp">
        <pc:chgData name="Daniel Baker" userId="3686adb0-94ee-4c4c-ac45-56747ba58c08" providerId="ADAL" clId="{CCD59375-6C58-483C-B28F-F19E2E32A8C7}" dt="2019-01-31T10:17:10.549" v="10431" actId="113"/>
        <pc:sldMkLst>
          <pc:docMk/>
          <pc:sldMk cId="2348057006" sldId="1908"/>
        </pc:sldMkLst>
        <pc:spChg chg="del">
          <ac:chgData name="Daniel Baker" userId="3686adb0-94ee-4c4c-ac45-56747ba58c08" providerId="ADAL" clId="{CCD59375-6C58-483C-B28F-F19E2E32A8C7}" dt="2019-01-28T11:45:47.213" v="2110" actId="478"/>
          <ac:spMkLst>
            <pc:docMk/>
            <pc:sldMk cId="2348057006" sldId="1908"/>
            <ac:spMk id="2" creationId="{1FF74ED2-7C0F-4A3B-99ED-148A0B1F1B8C}"/>
          </ac:spMkLst>
        </pc:spChg>
        <pc:spChg chg="del mod">
          <ac:chgData name="Daniel Baker" userId="3686adb0-94ee-4c4c-ac45-56747ba58c08" providerId="ADAL" clId="{CCD59375-6C58-483C-B28F-F19E2E32A8C7}" dt="2019-01-28T11:46:22.751" v="2124" actId="478"/>
          <ac:spMkLst>
            <pc:docMk/>
            <pc:sldMk cId="2348057006" sldId="1908"/>
            <ac:spMk id="3" creationId="{D5F441AD-60D1-4C98-BB47-C9F6A636C485}"/>
          </ac:spMkLst>
        </pc:spChg>
        <pc:spChg chg="add del mod">
          <ac:chgData name="Daniel Baker" userId="3686adb0-94ee-4c4c-ac45-56747ba58c08" providerId="ADAL" clId="{CCD59375-6C58-483C-B28F-F19E2E32A8C7}" dt="2019-01-28T11:45:52.071" v="2111" actId="478"/>
          <ac:spMkLst>
            <pc:docMk/>
            <pc:sldMk cId="2348057006" sldId="1908"/>
            <ac:spMk id="5" creationId="{0E4848F8-B030-41A2-97D3-E33BCE864BD7}"/>
          </ac:spMkLst>
        </pc:spChg>
        <pc:spChg chg="topLvl">
          <ac:chgData name="Daniel Baker" userId="3686adb0-94ee-4c4c-ac45-56747ba58c08" providerId="ADAL" clId="{CCD59375-6C58-483C-B28F-F19E2E32A8C7}" dt="2019-01-30T14:10:43.583" v="8994" actId="478"/>
          <ac:spMkLst>
            <pc:docMk/>
            <pc:sldMk cId="2348057006" sldId="1908"/>
            <ac:spMk id="8" creationId="{DD06E706-6617-4A50-8880-9E9C19AB1DB6}"/>
          </ac:spMkLst>
        </pc:spChg>
        <pc:spChg chg="add mod">
          <ac:chgData name="Daniel Baker" userId="3686adb0-94ee-4c4c-ac45-56747ba58c08" providerId="ADAL" clId="{CCD59375-6C58-483C-B28F-F19E2E32A8C7}" dt="2019-01-28T11:46:12.418" v="2121" actId="20577"/>
          <ac:spMkLst>
            <pc:docMk/>
            <pc:sldMk cId="2348057006" sldId="1908"/>
            <ac:spMk id="10" creationId="{5D6CA4DB-7B7C-4916-A3C1-6820468DB1FC}"/>
          </ac:spMkLst>
        </pc:spChg>
        <pc:spChg chg="add mod">
          <ac:chgData name="Daniel Baker" userId="3686adb0-94ee-4c4c-ac45-56747ba58c08" providerId="ADAL" clId="{CCD59375-6C58-483C-B28F-F19E2E32A8C7}" dt="2019-01-31T10:17:10.549" v="10431" actId="113"/>
          <ac:spMkLst>
            <pc:docMk/>
            <pc:sldMk cId="2348057006" sldId="1908"/>
            <ac:spMk id="11" creationId="{3DC155C5-7386-437B-8CCA-AD2DB6275E55}"/>
          </ac:spMkLst>
        </pc:spChg>
        <pc:spChg chg="add mod">
          <ac:chgData name="Daniel Baker" userId="3686adb0-94ee-4c4c-ac45-56747ba58c08" providerId="ADAL" clId="{CCD59375-6C58-483C-B28F-F19E2E32A8C7}" dt="2019-01-28T11:49:18.797" v="2234" actId="1076"/>
          <ac:spMkLst>
            <pc:docMk/>
            <pc:sldMk cId="2348057006" sldId="1908"/>
            <ac:spMk id="12" creationId="{47AF9A60-4260-4130-AC0C-C6CEF28F2325}"/>
          </ac:spMkLst>
        </pc:spChg>
        <pc:grpChg chg="add del">
          <ac:chgData name="Daniel Baker" userId="3686adb0-94ee-4c4c-ac45-56747ba58c08" providerId="ADAL" clId="{CCD59375-6C58-483C-B28F-F19E2E32A8C7}" dt="2019-01-30T14:10:43.583" v="8994" actId="478"/>
          <ac:grpSpMkLst>
            <pc:docMk/>
            <pc:sldMk cId="2348057006" sldId="1908"/>
            <ac:grpSpMk id="7" creationId="{FF3C45F5-4014-4396-A700-A26EB07FEBCC}"/>
          </ac:grpSpMkLst>
        </pc:grpChg>
        <pc:picChg chg="del topLvl">
          <ac:chgData name="Daniel Baker" userId="3686adb0-94ee-4c4c-ac45-56747ba58c08" providerId="ADAL" clId="{CCD59375-6C58-483C-B28F-F19E2E32A8C7}" dt="2019-01-30T14:10:43.583" v="8994" actId="478"/>
          <ac:picMkLst>
            <pc:docMk/>
            <pc:sldMk cId="2348057006" sldId="1908"/>
            <ac:picMk id="9" creationId="{76A42916-0D3E-4DBE-94D1-AD1BB8291012}"/>
          </ac:picMkLst>
        </pc:picChg>
        <pc:picChg chg="add">
          <ac:chgData name="Daniel Baker" userId="3686adb0-94ee-4c4c-ac45-56747ba58c08" providerId="ADAL" clId="{CCD59375-6C58-483C-B28F-F19E2E32A8C7}" dt="2019-01-30T14:10:44.350" v="8995"/>
          <ac:picMkLst>
            <pc:docMk/>
            <pc:sldMk cId="2348057006" sldId="1908"/>
            <ac:picMk id="13" creationId="{4F67FDF7-F369-4FEB-B6A4-74449205E83B}"/>
          </ac:picMkLst>
        </pc:picChg>
      </pc:sldChg>
      <pc:sldChg chg="addSp delSp modSp modNotesTx">
        <pc:chgData name="Daniel Baker" userId="3686adb0-94ee-4c4c-ac45-56747ba58c08" providerId="ADAL" clId="{CCD59375-6C58-483C-B28F-F19E2E32A8C7}" dt="2019-01-30T14:10:49.901" v="8997"/>
        <pc:sldMkLst>
          <pc:docMk/>
          <pc:sldMk cId="4028363520" sldId="1909"/>
        </pc:sldMkLst>
        <pc:spChg chg="del">
          <ac:chgData name="Daniel Baker" userId="3686adb0-94ee-4c4c-ac45-56747ba58c08" providerId="ADAL" clId="{CCD59375-6C58-483C-B28F-F19E2E32A8C7}" dt="2019-01-28T11:49:56.104" v="2235" actId="478"/>
          <ac:spMkLst>
            <pc:docMk/>
            <pc:sldMk cId="4028363520" sldId="1909"/>
            <ac:spMk id="2" creationId="{1FF74ED2-7C0F-4A3B-99ED-148A0B1F1B8C}"/>
          </ac:spMkLst>
        </pc:spChg>
        <pc:spChg chg="del">
          <ac:chgData name="Daniel Baker" userId="3686adb0-94ee-4c4c-ac45-56747ba58c08" providerId="ADAL" clId="{CCD59375-6C58-483C-B28F-F19E2E32A8C7}" dt="2019-01-28T11:51:04.974" v="2325" actId="478"/>
          <ac:spMkLst>
            <pc:docMk/>
            <pc:sldMk cId="4028363520" sldId="1909"/>
            <ac:spMk id="3" creationId="{D5F441AD-60D1-4C98-BB47-C9F6A636C485}"/>
          </ac:spMkLst>
        </pc:spChg>
        <pc:spChg chg="add del mod">
          <ac:chgData name="Daniel Baker" userId="3686adb0-94ee-4c4c-ac45-56747ba58c08" providerId="ADAL" clId="{CCD59375-6C58-483C-B28F-F19E2E32A8C7}" dt="2019-01-28T11:49:58.402" v="2236" actId="478"/>
          <ac:spMkLst>
            <pc:docMk/>
            <pc:sldMk cId="4028363520" sldId="1909"/>
            <ac:spMk id="6" creationId="{B6B6E669-7031-4906-A147-C8D11275C257}"/>
          </ac:spMkLst>
        </pc:spChg>
        <pc:spChg chg="del mod">
          <ac:chgData name="Daniel Baker" userId="3686adb0-94ee-4c4c-ac45-56747ba58c08" providerId="ADAL" clId="{CCD59375-6C58-483C-B28F-F19E2E32A8C7}" dt="2019-01-28T11:50:35.218" v="2257" actId="478"/>
          <ac:spMkLst>
            <pc:docMk/>
            <pc:sldMk cId="4028363520" sldId="1909"/>
            <ac:spMk id="7" creationId="{349C7A56-A6DA-41F6-BF99-C30FF1455D48}"/>
          </ac:spMkLst>
        </pc:spChg>
        <pc:spChg chg="topLvl">
          <ac:chgData name="Daniel Baker" userId="3686adb0-94ee-4c4c-ac45-56747ba58c08" providerId="ADAL" clId="{CCD59375-6C58-483C-B28F-F19E2E32A8C7}" dt="2019-01-30T14:10:49.432" v="8996" actId="478"/>
          <ac:spMkLst>
            <pc:docMk/>
            <pc:sldMk cId="4028363520" sldId="1909"/>
            <ac:spMk id="9" creationId="{6C60C4A8-7A48-425B-A840-88728961E56A}"/>
          </ac:spMkLst>
        </pc:spChg>
        <pc:spChg chg="add mod">
          <ac:chgData name="Daniel Baker" userId="3686adb0-94ee-4c4c-ac45-56747ba58c08" providerId="ADAL" clId="{CCD59375-6C58-483C-B28F-F19E2E32A8C7}" dt="2019-01-28T11:50:08.183" v="2252" actId="20577"/>
          <ac:spMkLst>
            <pc:docMk/>
            <pc:sldMk cId="4028363520" sldId="1909"/>
            <ac:spMk id="11" creationId="{2DE58AD0-EFE6-49FD-A451-5C9BC2FD8D20}"/>
          </ac:spMkLst>
        </pc:spChg>
        <pc:spChg chg="add mod">
          <ac:chgData name="Daniel Baker" userId="3686adb0-94ee-4c4c-ac45-56747ba58c08" providerId="ADAL" clId="{CCD59375-6C58-483C-B28F-F19E2E32A8C7}" dt="2019-01-28T11:52:59.231" v="2496" actId="20577"/>
          <ac:spMkLst>
            <pc:docMk/>
            <pc:sldMk cId="4028363520" sldId="1909"/>
            <ac:spMk id="12" creationId="{EABC16A2-19C6-433B-9521-59E22E99D423}"/>
          </ac:spMkLst>
        </pc:spChg>
        <pc:spChg chg="add del mod">
          <ac:chgData name="Daniel Baker" userId="3686adb0-94ee-4c4c-ac45-56747ba58c08" providerId="ADAL" clId="{CCD59375-6C58-483C-B28F-F19E2E32A8C7}" dt="2019-01-28T11:51:09.050" v="2326" actId="478"/>
          <ac:spMkLst>
            <pc:docMk/>
            <pc:sldMk cId="4028363520" sldId="1909"/>
            <ac:spMk id="14" creationId="{5CA05B1D-A453-468C-8ABA-12F460BC0567}"/>
          </ac:spMkLst>
        </pc:spChg>
        <pc:grpChg chg="add del">
          <ac:chgData name="Daniel Baker" userId="3686adb0-94ee-4c4c-ac45-56747ba58c08" providerId="ADAL" clId="{CCD59375-6C58-483C-B28F-F19E2E32A8C7}" dt="2019-01-30T14:10:49.432" v="8996" actId="478"/>
          <ac:grpSpMkLst>
            <pc:docMk/>
            <pc:sldMk cId="4028363520" sldId="1909"/>
            <ac:grpSpMk id="8" creationId="{35EDCE1B-E01C-4720-B981-A2B36D5606F0}"/>
          </ac:grpSpMkLst>
        </pc:grpChg>
        <pc:picChg chg="mod">
          <ac:chgData name="Daniel Baker" userId="3686adb0-94ee-4c4c-ac45-56747ba58c08" providerId="ADAL" clId="{CCD59375-6C58-483C-B28F-F19E2E32A8C7}" dt="2019-01-28T11:50:24.801" v="2255" actId="1076"/>
          <ac:picMkLst>
            <pc:docMk/>
            <pc:sldMk cId="4028363520" sldId="1909"/>
            <ac:picMk id="5" creationId="{311E0719-4045-47AB-9BB1-0E4BFEAC7D85}"/>
          </ac:picMkLst>
        </pc:picChg>
        <pc:picChg chg="del topLvl">
          <ac:chgData name="Daniel Baker" userId="3686adb0-94ee-4c4c-ac45-56747ba58c08" providerId="ADAL" clId="{CCD59375-6C58-483C-B28F-F19E2E32A8C7}" dt="2019-01-30T14:10:49.432" v="8996" actId="478"/>
          <ac:picMkLst>
            <pc:docMk/>
            <pc:sldMk cId="4028363520" sldId="1909"/>
            <ac:picMk id="10" creationId="{C85C9260-E751-4BE0-BAEA-952A28AF573E}"/>
          </ac:picMkLst>
        </pc:picChg>
        <pc:picChg chg="add">
          <ac:chgData name="Daniel Baker" userId="3686adb0-94ee-4c4c-ac45-56747ba58c08" providerId="ADAL" clId="{CCD59375-6C58-483C-B28F-F19E2E32A8C7}" dt="2019-01-30T14:10:49.901" v="8997"/>
          <ac:picMkLst>
            <pc:docMk/>
            <pc:sldMk cId="4028363520" sldId="1909"/>
            <ac:picMk id="13" creationId="{9B4ABD74-0E1B-4DCD-BE0C-D31115D7B65D}"/>
          </ac:picMkLst>
        </pc:picChg>
      </pc:sldChg>
      <pc:sldChg chg="addSp delSp modSp modNotesTx">
        <pc:chgData name="Daniel Baker" userId="3686adb0-94ee-4c4c-ac45-56747ba58c08" providerId="ADAL" clId="{CCD59375-6C58-483C-B28F-F19E2E32A8C7}" dt="2019-01-31T10:15:02.034" v="10407" actId="113"/>
        <pc:sldMkLst>
          <pc:docMk/>
          <pc:sldMk cId="3379253363" sldId="1910"/>
        </pc:sldMkLst>
        <pc:spChg chg="del">
          <ac:chgData name="Daniel Baker" userId="3686adb0-94ee-4c4c-ac45-56747ba58c08" providerId="ADAL" clId="{CCD59375-6C58-483C-B28F-F19E2E32A8C7}" dt="2019-01-28T12:54:47.489" v="2497" actId="478"/>
          <ac:spMkLst>
            <pc:docMk/>
            <pc:sldMk cId="3379253363" sldId="1910"/>
            <ac:spMk id="2" creationId="{1FF74ED2-7C0F-4A3B-99ED-148A0B1F1B8C}"/>
          </ac:spMkLst>
        </pc:spChg>
        <pc:spChg chg="del mod">
          <ac:chgData name="Daniel Baker" userId="3686adb0-94ee-4c4c-ac45-56747ba58c08" providerId="ADAL" clId="{CCD59375-6C58-483C-B28F-F19E2E32A8C7}" dt="2019-01-28T12:55:34.929" v="2508" actId="478"/>
          <ac:spMkLst>
            <pc:docMk/>
            <pc:sldMk cId="3379253363" sldId="1910"/>
            <ac:spMk id="3" creationId="{D5F441AD-60D1-4C98-BB47-C9F6A636C485}"/>
          </ac:spMkLst>
        </pc:spChg>
        <pc:spChg chg="add del mod">
          <ac:chgData name="Daniel Baker" userId="3686adb0-94ee-4c4c-ac45-56747ba58c08" providerId="ADAL" clId="{CCD59375-6C58-483C-B28F-F19E2E32A8C7}" dt="2019-01-28T12:54:51.236" v="2498" actId="478"/>
          <ac:spMkLst>
            <pc:docMk/>
            <pc:sldMk cId="3379253363" sldId="1910"/>
            <ac:spMk id="5" creationId="{9EF84180-BCDC-4711-9328-1020429C3EF6}"/>
          </ac:spMkLst>
        </pc:spChg>
        <pc:spChg chg="topLvl">
          <ac:chgData name="Daniel Baker" userId="3686adb0-94ee-4c4c-ac45-56747ba58c08" providerId="ADAL" clId="{CCD59375-6C58-483C-B28F-F19E2E32A8C7}" dt="2019-01-30T14:10:56.767" v="8998" actId="478"/>
          <ac:spMkLst>
            <pc:docMk/>
            <pc:sldMk cId="3379253363" sldId="1910"/>
            <ac:spMk id="7" creationId="{F5018B39-4583-4E82-B9CF-C242591F468C}"/>
          </ac:spMkLst>
        </pc:spChg>
        <pc:spChg chg="add mod">
          <ac:chgData name="Daniel Baker" userId="3686adb0-94ee-4c4c-ac45-56747ba58c08" providerId="ADAL" clId="{CCD59375-6C58-483C-B28F-F19E2E32A8C7}" dt="2019-01-28T12:55:01.168" v="2506" actId="20577"/>
          <ac:spMkLst>
            <pc:docMk/>
            <pc:sldMk cId="3379253363" sldId="1910"/>
            <ac:spMk id="9" creationId="{DBF24419-3875-4723-89BF-4C30685E3D05}"/>
          </ac:spMkLst>
        </pc:spChg>
        <pc:spChg chg="add mod">
          <ac:chgData name="Daniel Baker" userId="3686adb0-94ee-4c4c-ac45-56747ba58c08" providerId="ADAL" clId="{CCD59375-6C58-483C-B28F-F19E2E32A8C7}" dt="2019-01-31T10:15:02.034" v="10407" actId="113"/>
          <ac:spMkLst>
            <pc:docMk/>
            <pc:sldMk cId="3379253363" sldId="1910"/>
            <ac:spMk id="10" creationId="{0BD4BEE5-F2C6-46C6-ACF4-9C5FB74A1C14}"/>
          </ac:spMkLst>
        </pc:spChg>
        <pc:spChg chg="add mod">
          <ac:chgData name="Daniel Baker" userId="3686adb0-94ee-4c4c-ac45-56747ba58c08" providerId="ADAL" clId="{CCD59375-6C58-483C-B28F-F19E2E32A8C7}" dt="2019-01-28T12:56:26.481" v="2541" actId="6549"/>
          <ac:spMkLst>
            <pc:docMk/>
            <pc:sldMk cId="3379253363" sldId="1910"/>
            <ac:spMk id="11" creationId="{EDDC16B0-C20B-4128-92EC-43FC7C6B7FC9}"/>
          </ac:spMkLst>
        </pc:spChg>
        <pc:grpChg chg="add del">
          <ac:chgData name="Daniel Baker" userId="3686adb0-94ee-4c4c-ac45-56747ba58c08" providerId="ADAL" clId="{CCD59375-6C58-483C-B28F-F19E2E32A8C7}" dt="2019-01-30T14:10:56.767" v="8998" actId="478"/>
          <ac:grpSpMkLst>
            <pc:docMk/>
            <pc:sldMk cId="3379253363" sldId="1910"/>
            <ac:grpSpMk id="6" creationId="{48453683-5F8B-4585-A673-C19BD5DF2C43}"/>
          </ac:grpSpMkLst>
        </pc:grpChg>
        <pc:picChg chg="del topLvl">
          <ac:chgData name="Daniel Baker" userId="3686adb0-94ee-4c4c-ac45-56747ba58c08" providerId="ADAL" clId="{CCD59375-6C58-483C-B28F-F19E2E32A8C7}" dt="2019-01-30T14:10:56.767" v="8998" actId="478"/>
          <ac:picMkLst>
            <pc:docMk/>
            <pc:sldMk cId="3379253363" sldId="1910"/>
            <ac:picMk id="8" creationId="{F066EC07-55D9-4239-9205-BC8F3F2E1556}"/>
          </ac:picMkLst>
        </pc:picChg>
        <pc:picChg chg="add">
          <ac:chgData name="Daniel Baker" userId="3686adb0-94ee-4c4c-ac45-56747ba58c08" providerId="ADAL" clId="{CCD59375-6C58-483C-B28F-F19E2E32A8C7}" dt="2019-01-30T14:10:57.221" v="8999"/>
          <ac:picMkLst>
            <pc:docMk/>
            <pc:sldMk cId="3379253363" sldId="1910"/>
            <ac:picMk id="12" creationId="{B0CE8D8D-04F9-4B85-B105-91152F3ADC3D}"/>
          </ac:picMkLst>
        </pc:picChg>
      </pc:sldChg>
      <pc:sldChg chg="addSp delSp modSp ord modNotesTx">
        <pc:chgData name="Daniel Baker" userId="3686adb0-94ee-4c4c-ac45-56747ba58c08" providerId="ADAL" clId="{CCD59375-6C58-483C-B28F-F19E2E32A8C7}" dt="2019-01-30T14:11:02.165" v="9001"/>
        <pc:sldMkLst>
          <pc:docMk/>
          <pc:sldMk cId="485820199" sldId="1918"/>
        </pc:sldMkLst>
        <pc:spChg chg="del">
          <ac:chgData name="Daniel Baker" userId="3686adb0-94ee-4c4c-ac45-56747ba58c08" providerId="ADAL" clId="{CCD59375-6C58-483C-B28F-F19E2E32A8C7}" dt="2019-01-28T13:28:18.745" v="3577" actId="478"/>
          <ac:spMkLst>
            <pc:docMk/>
            <pc:sldMk cId="485820199" sldId="1918"/>
            <ac:spMk id="2" creationId="{1FF74ED2-7C0F-4A3B-99ED-148A0B1F1B8C}"/>
          </ac:spMkLst>
        </pc:spChg>
        <pc:spChg chg="del mod">
          <ac:chgData name="Daniel Baker" userId="3686adb0-94ee-4c4c-ac45-56747ba58c08" providerId="ADAL" clId="{CCD59375-6C58-483C-B28F-F19E2E32A8C7}" dt="2019-01-28T13:28:56.204" v="3594" actId="478"/>
          <ac:spMkLst>
            <pc:docMk/>
            <pc:sldMk cId="485820199" sldId="1918"/>
            <ac:spMk id="3" creationId="{D5F441AD-60D1-4C98-BB47-C9F6A636C485}"/>
          </ac:spMkLst>
        </pc:spChg>
        <pc:spChg chg="add del mod">
          <ac:chgData name="Daniel Baker" userId="3686adb0-94ee-4c4c-ac45-56747ba58c08" providerId="ADAL" clId="{CCD59375-6C58-483C-B28F-F19E2E32A8C7}" dt="2019-01-28T13:28:22.865" v="3578" actId="478"/>
          <ac:spMkLst>
            <pc:docMk/>
            <pc:sldMk cId="485820199" sldId="1918"/>
            <ac:spMk id="5" creationId="{B4B4E9C8-2C72-4CB3-976D-B3E2829E9115}"/>
          </ac:spMkLst>
        </pc:spChg>
        <pc:spChg chg="topLvl">
          <ac:chgData name="Daniel Baker" userId="3686adb0-94ee-4c4c-ac45-56747ba58c08" providerId="ADAL" clId="{CCD59375-6C58-483C-B28F-F19E2E32A8C7}" dt="2019-01-30T14:11:01.693" v="9000" actId="478"/>
          <ac:spMkLst>
            <pc:docMk/>
            <pc:sldMk cId="485820199" sldId="1918"/>
            <ac:spMk id="7" creationId="{1DCFC33B-A966-49D3-A545-7E799562BCE4}"/>
          </ac:spMkLst>
        </pc:spChg>
        <pc:spChg chg="add mod">
          <ac:chgData name="Daniel Baker" userId="3686adb0-94ee-4c4c-ac45-56747ba58c08" providerId="ADAL" clId="{CCD59375-6C58-483C-B28F-F19E2E32A8C7}" dt="2019-01-28T13:28:33.472" v="3590" actId="20577"/>
          <ac:spMkLst>
            <pc:docMk/>
            <pc:sldMk cId="485820199" sldId="1918"/>
            <ac:spMk id="9" creationId="{5CF25761-03C9-497D-A17B-EAF7F7D67E51}"/>
          </ac:spMkLst>
        </pc:spChg>
        <pc:spChg chg="add mod">
          <ac:chgData name="Daniel Baker" userId="3686adb0-94ee-4c4c-ac45-56747ba58c08" providerId="ADAL" clId="{CCD59375-6C58-483C-B28F-F19E2E32A8C7}" dt="2019-01-28T13:32:05.252" v="3669" actId="1076"/>
          <ac:spMkLst>
            <pc:docMk/>
            <pc:sldMk cId="485820199" sldId="1918"/>
            <ac:spMk id="10" creationId="{2D0D30DC-65EF-4DB5-BEFE-1AC733074BA7}"/>
          </ac:spMkLst>
        </pc:spChg>
        <pc:grpChg chg="add del">
          <ac:chgData name="Daniel Baker" userId="3686adb0-94ee-4c4c-ac45-56747ba58c08" providerId="ADAL" clId="{CCD59375-6C58-483C-B28F-F19E2E32A8C7}" dt="2019-01-30T14:11:01.693" v="9000" actId="478"/>
          <ac:grpSpMkLst>
            <pc:docMk/>
            <pc:sldMk cId="485820199" sldId="1918"/>
            <ac:grpSpMk id="6" creationId="{3EA516A7-142F-46BD-9802-FD9C3DC05243}"/>
          </ac:grpSpMkLst>
        </pc:grpChg>
        <pc:picChg chg="del topLvl">
          <ac:chgData name="Daniel Baker" userId="3686adb0-94ee-4c4c-ac45-56747ba58c08" providerId="ADAL" clId="{CCD59375-6C58-483C-B28F-F19E2E32A8C7}" dt="2019-01-30T14:11:01.693" v="9000" actId="478"/>
          <ac:picMkLst>
            <pc:docMk/>
            <pc:sldMk cId="485820199" sldId="1918"/>
            <ac:picMk id="8" creationId="{3EDDE558-F2E4-4708-B831-794AC13D8EAD}"/>
          </ac:picMkLst>
        </pc:picChg>
        <pc:picChg chg="add mod modCrop">
          <ac:chgData name="Daniel Baker" userId="3686adb0-94ee-4c4c-ac45-56747ba58c08" providerId="ADAL" clId="{CCD59375-6C58-483C-B28F-F19E2E32A8C7}" dt="2019-01-28T13:32:00.837" v="3668" actId="1076"/>
          <ac:picMkLst>
            <pc:docMk/>
            <pc:sldMk cId="485820199" sldId="1918"/>
            <ac:picMk id="11" creationId="{983A3378-5788-4414-98B7-75F1DFD2FF18}"/>
          </ac:picMkLst>
        </pc:picChg>
        <pc:picChg chg="add">
          <ac:chgData name="Daniel Baker" userId="3686adb0-94ee-4c4c-ac45-56747ba58c08" providerId="ADAL" clId="{CCD59375-6C58-483C-B28F-F19E2E32A8C7}" dt="2019-01-30T14:11:02.165" v="9001"/>
          <ac:picMkLst>
            <pc:docMk/>
            <pc:sldMk cId="485820199" sldId="1918"/>
            <ac:picMk id="12" creationId="{B24581AE-67B4-468A-852B-75DC2F5E6F27}"/>
          </ac:picMkLst>
        </pc:picChg>
      </pc:sldChg>
      <pc:sldChg chg="addSp delSp modSp modNotesTx">
        <pc:chgData name="Daniel Baker" userId="3686adb0-94ee-4c4c-ac45-56747ba58c08" providerId="ADAL" clId="{CCD59375-6C58-483C-B28F-F19E2E32A8C7}" dt="2019-01-30T14:11:32.555" v="9011"/>
        <pc:sldMkLst>
          <pc:docMk/>
          <pc:sldMk cId="559482867" sldId="1919"/>
        </pc:sldMkLst>
        <pc:spChg chg="del">
          <ac:chgData name="Daniel Baker" userId="3686adb0-94ee-4c4c-ac45-56747ba58c08" providerId="ADAL" clId="{CCD59375-6C58-483C-B28F-F19E2E32A8C7}" dt="2019-01-28T13:49:26.270" v="4219" actId="478"/>
          <ac:spMkLst>
            <pc:docMk/>
            <pc:sldMk cId="559482867" sldId="1919"/>
            <ac:spMk id="2" creationId="{1FF74ED2-7C0F-4A3B-99ED-148A0B1F1B8C}"/>
          </ac:spMkLst>
        </pc:spChg>
        <pc:spChg chg="del mod">
          <ac:chgData name="Daniel Baker" userId="3686adb0-94ee-4c4c-ac45-56747ba58c08" providerId="ADAL" clId="{CCD59375-6C58-483C-B28F-F19E2E32A8C7}" dt="2019-01-28T13:49:54.773" v="4241" actId="478"/>
          <ac:spMkLst>
            <pc:docMk/>
            <pc:sldMk cId="559482867" sldId="1919"/>
            <ac:spMk id="3" creationId="{D5F441AD-60D1-4C98-BB47-C9F6A636C485}"/>
          </ac:spMkLst>
        </pc:spChg>
        <pc:spChg chg="add del mod">
          <ac:chgData name="Daniel Baker" userId="3686adb0-94ee-4c4c-ac45-56747ba58c08" providerId="ADAL" clId="{CCD59375-6C58-483C-B28F-F19E2E32A8C7}" dt="2019-01-28T13:49:29.672" v="4220" actId="478"/>
          <ac:spMkLst>
            <pc:docMk/>
            <pc:sldMk cId="559482867" sldId="1919"/>
            <ac:spMk id="6" creationId="{A35F14AE-32FE-40E8-8C26-4E7EF490316D}"/>
          </ac:spMkLst>
        </pc:spChg>
        <pc:spChg chg="del">
          <ac:chgData name="Daniel Baker" userId="3686adb0-94ee-4c4c-ac45-56747ba58c08" providerId="ADAL" clId="{CCD59375-6C58-483C-B28F-F19E2E32A8C7}" dt="2019-01-28T13:50:03.728" v="4244" actId="478"/>
          <ac:spMkLst>
            <pc:docMk/>
            <pc:sldMk cId="559482867" sldId="1919"/>
            <ac:spMk id="7" creationId="{772D5180-5E98-4780-A225-59A15326F967}"/>
          </ac:spMkLst>
        </pc:spChg>
        <pc:spChg chg="add mod">
          <ac:chgData name="Daniel Baker" userId="3686adb0-94ee-4c4c-ac45-56747ba58c08" providerId="ADAL" clId="{CCD59375-6C58-483C-B28F-F19E2E32A8C7}" dt="2019-01-28T14:01:43.321" v="4409" actId="14100"/>
          <ac:spMkLst>
            <pc:docMk/>
            <pc:sldMk cId="559482867" sldId="1919"/>
            <ac:spMk id="8" creationId="{FF5141A0-C0E6-44E9-AE45-7503FB0BCA35}"/>
          </ac:spMkLst>
        </pc:spChg>
        <pc:spChg chg="del">
          <ac:chgData name="Daniel Baker" userId="3686adb0-94ee-4c4c-ac45-56747ba58c08" providerId="ADAL" clId="{CCD59375-6C58-483C-B28F-F19E2E32A8C7}" dt="2019-01-28T13:50:05.850" v="4245" actId="478"/>
          <ac:spMkLst>
            <pc:docMk/>
            <pc:sldMk cId="559482867" sldId="1919"/>
            <ac:spMk id="9" creationId="{09719ECC-F2C6-4200-B868-DA17400A4197}"/>
          </ac:spMkLst>
        </pc:spChg>
        <pc:spChg chg="topLvl">
          <ac:chgData name="Daniel Baker" userId="3686adb0-94ee-4c4c-ac45-56747ba58c08" providerId="ADAL" clId="{CCD59375-6C58-483C-B28F-F19E2E32A8C7}" dt="2019-01-30T14:11:32.022" v="9010" actId="478"/>
          <ac:spMkLst>
            <pc:docMk/>
            <pc:sldMk cId="559482867" sldId="1919"/>
            <ac:spMk id="12" creationId="{2B11B70C-14D4-4312-80D4-7BBD7456D05C}"/>
          </ac:spMkLst>
        </pc:spChg>
        <pc:spChg chg="add mod">
          <ac:chgData name="Daniel Baker" userId="3686adb0-94ee-4c4c-ac45-56747ba58c08" providerId="ADAL" clId="{CCD59375-6C58-483C-B28F-F19E2E32A8C7}" dt="2019-01-28T13:49:41.026" v="4239" actId="20577"/>
          <ac:spMkLst>
            <pc:docMk/>
            <pc:sldMk cId="559482867" sldId="1919"/>
            <ac:spMk id="14" creationId="{8E592521-E711-441B-A7F2-461F0D3C03A7}"/>
          </ac:spMkLst>
        </pc:spChg>
        <pc:grpChg chg="add del">
          <ac:chgData name="Daniel Baker" userId="3686adb0-94ee-4c4c-ac45-56747ba58c08" providerId="ADAL" clId="{CCD59375-6C58-483C-B28F-F19E2E32A8C7}" dt="2019-01-30T14:11:32.022" v="9010" actId="478"/>
          <ac:grpSpMkLst>
            <pc:docMk/>
            <pc:sldMk cId="559482867" sldId="1919"/>
            <ac:grpSpMk id="10" creationId="{ED39E315-1D3D-4FA1-A131-7330B3BB56CD}"/>
          </ac:grpSpMkLst>
        </pc:grpChg>
        <pc:picChg chg="mod">
          <ac:chgData name="Daniel Baker" userId="3686adb0-94ee-4c4c-ac45-56747ba58c08" providerId="ADAL" clId="{CCD59375-6C58-483C-B28F-F19E2E32A8C7}" dt="2019-01-28T14:01:51.459" v="4410" actId="1076"/>
          <ac:picMkLst>
            <pc:docMk/>
            <pc:sldMk cId="559482867" sldId="1919"/>
            <ac:picMk id="5" creationId="{6DCE8288-CCCB-4DB6-BD06-C61E2F0A3C0A}"/>
          </ac:picMkLst>
        </pc:picChg>
        <pc:picChg chg="add">
          <ac:chgData name="Daniel Baker" userId="3686adb0-94ee-4c4c-ac45-56747ba58c08" providerId="ADAL" clId="{CCD59375-6C58-483C-B28F-F19E2E32A8C7}" dt="2019-01-30T14:11:32.555" v="9011"/>
          <ac:picMkLst>
            <pc:docMk/>
            <pc:sldMk cId="559482867" sldId="1919"/>
            <ac:picMk id="9" creationId="{DA480455-A73B-46BA-A917-D5AB53FD5CAA}"/>
          </ac:picMkLst>
        </pc:picChg>
        <pc:picChg chg="mod">
          <ac:chgData name="Daniel Baker" userId="3686adb0-94ee-4c4c-ac45-56747ba58c08" providerId="ADAL" clId="{CCD59375-6C58-483C-B28F-F19E2E32A8C7}" dt="2019-01-28T14:01:58.655" v="4411" actId="1076"/>
          <ac:picMkLst>
            <pc:docMk/>
            <pc:sldMk cId="559482867" sldId="1919"/>
            <ac:picMk id="11" creationId="{04277209-F790-4374-BB19-DEF85A02BA28}"/>
          </ac:picMkLst>
        </pc:picChg>
        <pc:picChg chg="del topLvl">
          <ac:chgData name="Daniel Baker" userId="3686adb0-94ee-4c4c-ac45-56747ba58c08" providerId="ADAL" clId="{CCD59375-6C58-483C-B28F-F19E2E32A8C7}" dt="2019-01-30T14:11:32.022" v="9010" actId="478"/>
          <ac:picMkLst>
            <pc:docMk/>
            <pc:sldMk cId="559482867" sldId="1919"/>
            <ac:picMk id="13" creationId="{0252A5B2-CA8C-4F77-8EBD-52942ECDA7B5}"/>
          </ac:picMkLst>
        </pc:picChg>
      </pc:sldChg>
      <pc:sldChg chg="addSp delSp modSp modNotesTx">
        <pc:chgData name="Daniel Baker" userId="3686adb0-94ee-4c4c-ac45-56747ba58c08" providerId="ADAL" clId="{CCD59375-6C58-483C-B28F-F19E2E32A8C7}" dt="2019-01-31T10:18:53.637" v="10470" actId="1036"/>
        <pc:sldMkLst>
          <pc:docMk/>
          <pc:sldMk cId="1104169850" sldId="1922"/>
        </pc:sldMkLst>
        <pc:spChg chg="del">
          <ac:chgData name="Daniel Baker" userId="3686adb0-94ee-4c4c-ac45-56747ba58c08" providerId="ADAL" clId="{CCD59375-6C58-483C-B28F-F19E2E32A8C7}" dt="2019-01-28T14:12:39.261" v="4412" actId="478"/>
          <ac:spMkLst>
            <pc:docMk/>
            <pc:sldMk cId="1104169850" sldId="1922"/>
            <ac:spMk id="2" creationId="{1FF74ED2-7C0F-4A3B-99ED-148A0B1F1B8C}"/>
          </ac:spMkLst>
        </pc:spChg>
        <pc:spChg chg="del mod">
          <ac:chgData name="Daniel Baker" userId="3686adb0-94ee-4c4c-ac45-56747ba58c08" providerId="ADAL" clId="{CCD59375-6C58-483C-B28F-F19E2E32A8C7}" dt="2019-01-28T14:13:53.173" v="4443" actId="478"/>
          <ac:spMkLst>
            <pc:docMk/>
            <pc:sldMk cId="1104169850" sldId="1922"/>
            <ac:spMk id="3" creationId="{D5F441AD-60D1-4C98-BB47-C9F6A636C485}"/>
          </ac:spMkLst>
        </pc:spChg>
        <pc:spChg chg="add del mod">
          <ac:chgData name="Daniel Baker" userId="3686adb0-94ee-4c4c-ac45-56747ba58c08" providerId="ADAL" clId="{CCD59375-6C58-483C-B28F-F19E2E32A8C7}" dt="2019-01-28T14:12:49.141" v="4413" actId="478"/>
          <ac:spMkLst>
            <pc:docMk/>
            <pc:sldMk cId="1104169850" sldId="1922"/>
            <ac:spMk id="6" creationId="{5F54F092-4AC8-42CD-9576-ADB9830FD245}"/>
          </ac:spMkLst>
        </pc:spChg>
        <pc:spChg chg="del mod">
          <ac:chgData name="Daniel Baker" userId="3686adb0-94ee-4c4c-ac45-56747ba58c08" providerId="ADAL" clId="{CCD59375-6C58-483C-B28F-F19E2E32A8C7}" dt="2019-01-28T14:14:14.950" v="4451" actId="478"/>
          <ac:spMkLst>
            <pc:docMk/>
            <pc:sldMk cId="1104169850" sldId="1922"/>
            <ac:spMk id="7" creationId="{772D5180-5E98-4780-A225-59A15326F967}"/>
          </ac:spMkLst>
        </pc:spChg>
        <pc:spChg chg="add mod ord">
          <ac:chgData name="Daniel Baker" userId="3686adb0-94ee-4c4c-ac45-56747ba58c08" providerId="ADAL" clId="{CCD59375-6C58-483C-B28F-F19E2E32A8C7}" dt="2019-01-31T10:18:37.489" v="10440" actId="167"/>
          <ac:spMkLst>
            <pc:docMk/>
            <pc:sldMk cId="1104169850" sldId="1922"/>
            <ac:spMk id="8" creationId="{C1D18995-642C-4949-8691-869C73791D94}"/>
          </ac:spMkLst>
        </pc:spChg>
        <pc:spChg chg="del mod">
          <ac:chgData name="Daniel Baker" userId="3686adb0-94ee-4c4c-ac45-56747ba58c08" providerId="ADAL" clId="{CCD59375-6C58-483C-B28F-F19E2E32A8C7}" dt="2019-01-28T14:14:28.892" v="4456" actId="478"/>
          <ac:spMkLst>
            <pc:docMk/>
            <pc:sldMk cId="1104169850" sldId="1922"/>
            <ac:spMk id="9" creationId="{09719ECC-F2C6-4200-B868-DA17400A4197}"/>
          </ac:spMkLst>
        </pc:spChg>
        <pc:spChg chg="topLvl">
          <ac:chgData name="Daniel Baker" userId="3686adb0-94ee-4c4c-ac45-56747ba58c08" providerId="ADAL" clId="{CCD59375-6C58-483C-B28F-F19E2E32A8C7}" dt="2019-01-30T14:11:38.316" v="9012" actId="478"/>
          <ac:spMkLst>
            <pc:docMk/>
            <pc:sldMk cId="1104169850" sldId="1922"/>
            <ac:spMk id="12" creationId="{5E429E46-91CF-4BB0-8021-4BD74A504979}"/>
          </ac:spMkLst>
        </pc:spChg>
        <pc:spChg chg="add mod">
          <ac:chgData name="Daniel Baker" userId="3686adb0-94ee-4c4c-ac45-56747ba58c08" providerId="ADAL" clId="{CCD59375-6C58-483C-B28F-F19E2E32A8C7}" dt="2019-01-28T14:13:09.161" v="4437" actId="20577"/>
          <ac:spMkLst>
            <pc:docMk/>
            <pc:sldMk cId="1104169850" sldId="1922"/>
            <ac:spMk id="14" creationId="{90C358E4-7B68-47E5-BB15-C70CD218B4A4}"/>
          </ac:spMkLst>
        </pc:spChg>
        <pc:grpChg chg="add del">
          <ac:chgData name="Daniel Baker" userId="3686adb0-94ee-4c4c-ac45-56747ba58c08" providerId="ADAL" clId="{CCD59375-6C58-483C-B28F-F19E2E32A8C7}" dt="2019-01-30T14:11:38.316" v="9012" actId="478"/>
          <ac:grpSpMkLst>
            <pc:docMk/>
            <pc:sldMk cId="1104169850" sldId="1922"/>
            <ac:grpSpMk id="11" creationId="{DB736273-C651-49F5-8DEA-74B69232B2B3}"/>
          </ac:grpSpMkLst>
        </pc:grpChg>
        <pc:picChg chg="mod">
          <ac:chgData name="Daniel Baker" userId="3686adb0-94ee-4c4c-ac45-56747ba58c08" providerId="ADAL" clId="{CCD59375-6C58-483C-B28F-F19E2E32A8C7}" dt="2019-01-31T10:18:53.637" v="10470" actId="1036"/>
          <ac:picMkLst>
            <pc:docMk/>
            <pc:sldMk cId="1104169850" sldId="1922"/>
            <ac:picMk id="5" creationId="{6D3073DC-C97A-4075-BCCD-7E0262DDF75C}"/>
          </ac:picMkLst>
        </pc:picChg>
        <pc:picChg chg="add">
          <ac:chgData name="Daniel Baker" userId="3686adb0-94ee-4c4c-ac45-56747ba58c08" providerId="ADAL" clId="{CCD59375-6C58-483C-B28F-F19E2E32A8C7}" dt="2019-01-30T14:11:39.038" v="9013"/>
          <ac:picMkLst>
            <pc:docMk/>
            <pc:sldMk cId="1104169850" sldId="1922"/>
            <ac:picMk id="9" creationId="{28FE79A9-8495-4F3A-A461-401BE8642B27}"/>
          </ac:picMkLst>
        </pc:picChg>
        <pc:picChg chg="mod">
          <ac:chgData name="Daniel Baker" userId="3686adb0-94ee-4c4c-ac45-56747ba58c08" providerId="ADAL" clId="{CCD59375-6C58-483C-B28F-F19E2E32A8C7}" dt="2019-01-31T10:18:53.637" v="10470" actId="1036"/>
          <ac:picMkLst>
            <pc:docMk/>
            <pc:sldMk cId="1104169850" sldId="1922"/>
            <ac:picMk id="10" creationId="{D16017B9-1017-4750-AAC0-CCE359E407DA}"/>
          </ac:picMkLst>
        </pc:picChg>
        <pc:picChg chg="del topLvl">
          <ac:chgData name="Daniel Baker" userId="3686adb0-94ee-4c4c-ac45-56747ba58c08" providerId="ADAL" clId="{CCD59375-6C58-483C-B28F-F19E2E32A8C7}" dt="2019-01-30T14:11:38.316" v="9012" actId="478"/>
          <ac:picMkLst>
            <pc:docMk/>
            <pc:sldMk cId="1104169850" sldId="1922"/>
            <ac:picMk id="13" creationId="{9E91863A-C235-4A95-BA46-934962D3A5F8}"/>
          </ac:picMkLst>
        </pc:picChg>
      </pc:sldChg>
      <pc:sldChg chg="addSp delSp modSp modNotesTx">
        <pc:chgData name="Daniel Baker" userId="3686adb0-94ee-4c4c-ac45-56747ba58c08" providerId="ADAL" clId="{CCD59375-6C58-483C-B28F-F19E2E32A8C7}" dt="2019-01-31T10:18:09.318" v="10436" actId="113"/>
        <pc:sldMkLst>
          <pc:docMk/>
          <pc:sldMk cId="2358538339" sldId="1923"/>
        </pc:sldMkLst>
        <pc:spChg chg="del">
          <ac:chgData name="Daniel Baker" userId="3686adb0-94ee-4c4c-ac45-56747ba58c08" providerId="ADAL" clId="{CCD59375-6C58-483C-B28F-F19E2E32A8C7}" dt="2019-01-28T14:19:54.771" v="4470" actId="478"/>
          <ac:spMkLst>
            <pc:docMk/>
            <pc:sldMk cId="2358538339" sldId="1923"/>
            <ac:spMk id="2" creationId="{1FF74ED2-7C0F-4A3B-99ED-148A0B1F1B8C}"/>
          </ac:spMkLst>
        </pc:spChg>
        <pc:spChg chg="del mod">
          <ac:chgData name="Daniel Baker" userId="3686adb0-94ee-4c4c-ac45-56747ba58c08" providerId="ADAL" clId="{CCD59375-6C58-483C-B28F-F19E2E32A8C7}" dt="2019-01-28T14:21:04.022" v="4502" actId="478"/>
          <ac:spMkLst>
            <pc:docMk/>
            <pc:sldMk cId="2358538339" sldId="1923"/>
            <ac:spMk id="3" creationId="{D5F441AD-60D1-4C98-BB47-C9F6A636C485}"/>
          </ac:spMkLst>
        </pc:spChg>
        <pc:spChg chg="add del mod">
          <ac:chgData name="Daniel Baker" userId="3686adb0-94ee-4c4c-ac45-56747ba58c08" providerId="ADAL" clId="{CCD59375-6C58-483C-B28F-F19E2E32A8C7}" dt="2019-01-28T14:19:59.465" v="4471" actId="478"/>
          <ac:spMkLst>
            <pc:docMk/>
            <pc:sldMk cId="2358538339" sldId="1923"/>
            <ac:spMk id="5" creationId="{95315B85-7485-4A1F-9AA5-97AB6F89A4DC}"/>
          </ac:spMkLst>
        </pc:spChg>
        <pc:spChg chg="del">
          <ac:chgData name="Daniel Baker" userId="3686adb0-94ee-4c4c-ac45-56747ba58c08" providerId="ADAL" clId="{CCD59375-6C58-483C-B28F-F19E2E32A8C7}" dt="2019-01-28T14:20:48.658" v="4498" actId="478"/>
          <ac:spMkLst>
            <pc:docMk/>
            <pc:sldMk cId="2358538339" sldId="1923"/>
            <ac:spMk id="6" creationId="{87E9D5C2-C01D-4E87-8056-1A27F03D202A}"/>
          </ac:spMkLst>
        </pc:spChg>
        <pc:spChg chg="del">
          <ac:chgData name="Daniel Baker" userId="3686adb0-94ee-4c4c-ac45-56747ba58c08" providerId="ADAL" clId="{CCD59375-6C58-483C-B28F-F19E2E32A8C7}" dt="2019-01-28T14:20:51.535" v="4499" actId="478"/>
          <ac:spMkLst>
            <pc:docMk/>
            <pc:sldMk cId="2358538339" sldId="1923"/>
            <ac:spMk id="7" creationId="{772D5180-5E98-4780-A225-59A15326F967}"/>
          </ac:spMkLst>
        </pc:spChg>
        <pc:spChg chg="del">
          <ac:chgData name="Daniel Baker" userId="3686adb0-94ee-4c4c-ac45-56747ba58c08" providerId="ADAL" clId="{CCD59375-6C58-483C-B28F-F19E2E32A8C7}" dt="2019-01-28T14:20:54.204" v="4500" actId="478"/>
          <ac:spMkLst>
            <pc:docMk/>
            <pc:sldMk cId="2358538339" sldId="1923"/>
            <ac:spMk id="9" creationId="{09719ECC-F2C6-4200-B868-DA17400A4197}"/>
          </ac:spMkLst>
        </pc:spChg>
        <pc:spChg chg="add mod">
          <ac:chgData name="Daniel Baker" userId="3686adb0-94ee-4c4c-ac45-56747ba58c08" providerId="ADAL" clId="{CCD59375-6C58-483C-B28F-F19E2E32A8C7}" dt="2019-01-31T10:18:09.318" v="10436" actId="113"/>
          <ac:spMkLst>
            <pc:docMk/>
            <pc:sldMk cId="2358538339" sldId="1923"/>
            <ac:spMk id="10" creationId="{EA9466ED-634D-4D61-AE6B-E64A724D4D1D}"/>
          </ac:spMkLst>
        </pc:spChg>
        <pc:spChg chg="topLvl">
          <ac:chgData name="Daniel Baker" userId="3686adb0-94ee-4c4c-ac45-56747ba58c08" providerId="ADAL" clId="{CCD59375-6C58-483C-B28F-F19E2E32A8C7}" dt="2019-01-30T14:11:43.933" v="9014" actId="478"/>
          <ac:spMkLst>
            <pc:docMk/>
            <pc:sldMk cId="2358538339" sldId="1923"/>
            <ac:spMk id="13" creationId="{561A4987-2630-4E0E-8D4F-64B68EBCE52A}"/>
          </ac:spMkLst>
        </pc:spChg>
        <pc:spChg chg="add mod">
          <ac:chgData name="Daniel Baker" userId="3686adb0-94ee-4c4c-ac45-56747ba58c08" providerId="ADAL" clId="{CCD59375-6C58-483C-B28F-F19E2E32A8C7}" dt="2019-01-28T14:20:17.925" v="4493" actId="20577"/>
          <ac:spMkLst>
            <pc:docMk/>
            <pc:sldMk cId="2358538339" sldId="1923"/>
            <ac:spMk id="16" creationId="{479691BA-494D-4D34-AEB7-ADB71F3056B6}"/>
          </ac:spMkLst>
        </pc:spChg>
        <pc:grpChg chg="add del">
          <ac:chgData name="Daniel Baker" userId="3686adb0-94ee-4c4c-ac45-56747ba58c08" providerId="ADAL" clId="{CCD59375-6C58-483C-B28F-F19E2E32A8C7}" dt="2019-01-30T14:11:43.933" v="9014" actId="478"/>
          <ac:grpSpMkLst>
            <pc:docMk/>
            <pc:sldMk cId="2358538339" sldId="1923"/>
            <ac:grpSpMk id="12" creationId="{51F59458-1FFA-4E82-9294-C1F1E60DC444}"/>
          </ac:grpSpMkLst>
        </pc:grpChg>
        <pc:picChg chg="mod">
          <ac:chgData name="Daniel Baker" userId="3686adb0-94ee-4c4c-ac45-56747ba58c08" providerId="ADAL" clId="{CCD59375-6C58-483C-B28F-F19E2E32A8C7}" dt="2019-01-28T14:23:59.030" v="4634" actId="1076"/>
          <ac:picMkLst>
            <pc:docMk/>
            <pc:sldMk cId="2358538339" sldId="1923"/>
            <ac:picMk id="8" creationId="{61388B2C-1B40-4331-A8AC-4A4E33C18605}"/>
          </ac:picMkLst>
        </pc:picChg>
        <pc:picChg chg="mod">
          <ac:chgData name="Daniel Baker" userId="3686adb0-94ee-4c4c-ac45-56747ba58c08" providerId="ADAL" clId="{CCD59375-6C58-483C-B28F-F19E2E32A8C7}" dt="2019-01-28T14:24:05.446" v="4635" actId="1076"/>
          <ac:picMkLst>
            <pc:docMk/>
            <pc:sldMk cId="2358538339" sldId="1923"/>
            <ac:picMk id="11" creationId="{8BC37486-ECA5-4BC1-85AC-95287681241C}"/>
          </ac:picMkLst>
        </pc:picChg>
        <pc:picChg chg="mod">
          <ac:chgData name="Daniel Baker" userId="3686adb0-94ee-4c4c-ac45-56747ba58c08" providerId="ADAL" clId="{CCD59375-6C58-483C-B28F-F19E2E32A8C7}" dt="2019-01-28T14:24:12.660" v="4636" actId="1076"/>
          <ac:picMkLst>
            <pc:docMk/>
            <pc:sldMk cId="2358538339" sldId="1923"/>
            <ac:picMk id="14" creationId="{E8981563-514C-48FE-B616-0A17C91A8940}"/>
          </ac:picMkLst>
        </pc:picChg>
        <pc:picChg chg="del topLvl">
          <ac:chgData name="Daniel Baker" userId="3686adb0-94ee-4c4c-ac45-56747ba58c08" providerId="ADAL" clId="{CCD59375-6C58-483C-B28F-F19E2E32A8C7}" dt="2019-01-30T14:11:43.933" v="9014" actId="478"/>
          <ac:picMkLst>
            <pc:docMk/>
            <pc:sldMk cId="2358538339" sldId="1923"/>
            <ac:picMk id="15" creationId="{4B6C6BC3-69E8-4F3A-92C0-8A3CC9673FAA}"/>
          </ac:picMkLst>
        </pc:picChg>
        <pc:picChg chg="add">
          <ac:chgData name="Daniel Baker" userId="3686adb0-94ee-4c4c-ac45-56747ba58c08" providerId="ADAL" clId="{CCD59375-6C58-483C-B28F-F19E2E32A8C7}" dt="2019-01-30T14:11:44.458" v="9015"/>
          <ac:picMkLst>
            <pc:docMk/>
            <pc:sldMk cId="2358538339" sldId="1923"/>
            <ac:picMk id="17" creationId="{A859AC6C-C730-4C36-81C4-527BDDDF885D}"/>
          </ac:picMkLst>
        </pc:picChg>
      </pc:sldChg>
      <pc:sldChg chg="addSp delSp modSp ord modNotesTx">
        <pc:chgData name="Daniel Baker" userId="3686adb0-94ee-4c4c-ac45-56747ba58c08" providerId="ADAL" clId="{CCD59375-6C58-483C-B28F-F19E2E32A8C7}" dt="2019-01-30T14:10:31.125" v="8991"/>
        <pc:sldMkLst>
          <pc:docMk/>
          <pc:sldMk cId="3626730735" sldId="1930"/>
        </pc:sldMkLst>
        <pc:spChg chg="del">
          <ac:chgData name="Daniel Baker" userId="3686adb0-94ee-4c4c-ac45-56747ba58c08" providerId="ADAL" clId="{CCD59375-6C58-483C-B28F-F19E2E32A8C7}" dt="2019-01-28T11:36:16.008" v="1953" actId="478"/>
          <ac:spMkLst>
            <pc:docMk/>
            <pc:sldMk cId="3626730735" sldId="1930"/>
            <ac:spMk id="2" creationId="{1FF74ED2-7C0F-4A3B-99ED-148A0B1F1B8C}"/>
          </ac:spMkLst>
        </pc:spChg>
        <pc:spChg chg="del mod">
          <ac:chgData name="Daniel Baker" userId="3686adb0-94ee-4c4c-ac45-56747ba58c08" providerId="ADAL" clId="{CCD59375-6C58-483C-B28F-F19E2E32A8C7}" dt="2019-01-28T11:37:22.698" v="1971" actId="478"/>
          <ac:spMkLst>
            <pc:docMk/>
            <pc:sldMk cId="3626730735" sldId="1930"/>
            <ac:spMk id="3" creationId="{D5F441AD-60D1-4C98-BB47-C9F6A636C485}"/>
          </ac:spMkLst>
        </pc:spChg>
        <pc:spChg chg="add del mod">
          <ac:chgData name="Daniel Baker" userId="3686adb0-94ee-4c4c-ac45-56747ba58c08" providerId="ADAL" clId="{CCD59375-6C58-483C-B28F-F19E2E32A8C7}" dt="2019-01-28T11:36:20.075" v="1954" actId="478"/>
          <ac:spMkLst>
            <pc:docMk/>
            <pc:sldMk cId="3626730735" sldId="1930"/>
            <ac:spMk id="5" creationId="{C23552A6-54A5-46E0-B04A-DBE2F323BA87}"/>
          </ac:spMkLst>
        </pc:spChg>
        <pc:spChg chg="topLvl">
          <ac:chgData name="Daniel Baker" userId="3686adb0-94ee-4c4c-ac45-56747ba58c08" providerId="ADAL" clId="{CCD59375-6C58-483C-B28F-F19E2E32A8C7}" dt="2019-01-30T14:10:30.608" v="8990" actId="478"/>
          <ac:spMkLst>
            <pc:docMk/>
            <pc:sldMk cId="3626730735" sldId="1930"/>
            <ac:spMk id="7" creationId="{B7DB4C5F-6B40-4C41-8C3B-5D5561EA4ACA}"/>
          </ac:spMkLst>
        </pc:spChg>
        <pc:spChg chg="add mod">
          <ac:chgData name="Daniel Baker" userId="3686adb0-94ee-4c4c-ac45-56747ba58c08" providerId="ADAL" clId="{CCD59375-6C58-483C-B28F-F19E2E32A8C7}" dt="2019-01-28T11:36:44.656" v="1966" actId="20577"/>
          <ac:spMkLst>
            <pc:docMk/>
            <pc:sldMk cId="3626730735" sldId="1930"/>
            <ac:spMk id="9" creationId="{426E1711-5914-44EC-865C-4559666D0C50}"/>
          </ac:spMkLst>
        </pc:spChg>
        <pc:spChg chg="add mod">
          <ac:chgData name="Daniel Baker" userId="3686adb0-94ee-4c4c-ac45-56747ba58c08" providerId="ADAL" clId="{CCD59375-6C58-483C-B28F-F19E2E32A8C7}" dt="2019-01-28T11:41:37.038" v="2073" actId="1076"/>
          <ac:spMkLst>
            <pc:docMk/>
            <pc:sldMk cId="3626730735" sldId="1930"/>
            <ac:spMk id="10" creationId="{50391D55-A7B5-4811-8C90-EA3BBE714C1E}"/>
          </ac:spMkLst>
        </pc:spChg>
        <pc:grpChg chg="add del">
          <ac:chgData name="Daniel Baker" userId="3686adb0-94ee-4c4c-ac45-56747ba58c08" providerId="ADAL" clId="{CCD59375-6C58-483C-B28F-F19E2E32A8C7}" dt="2019-01-30T14:10:30.608" v="8990" actId="478"/>
          <ac:grpSpMkLst>
            <pc:docMk/>
            <pc:sldMk cId="3626730735" sldId="1930"/>
            <ac:grpSpMk id="6" creationId="{851A714D-784E-460D-80F6-CCA7692A92AE}"/>
          </ac:grpSpMkLst>
        </pc:grpChg>
        <pc:picChg chg="del topLvl">
          <ac:chgData name="Daniel Baker" userId="3686adb0-94ee-4c4c-ac45-56747ba58c08" providerId="ADAL" clId="{CCD59375-6C58-483C-B28F-F19E2E32A8C7}" dt="2019-01-30T14:10:30.608" v="8990" actId="478"/>
          <ac:picMkLst>
            <pc:docMk/>
            <pc:sldMk cId="3626730735" sldId="1930"/>
            <ac:picMk id="8" creationId="{2D1054E5-935D-40EB-A741-C3223D779AF1}"/>
          </ac:picMkLst>
        </pc:picChg>
        <pc:picChg chg="add del mod">
          <ac:chgData name="Daniel Baker" userId="3686adb0-94ee-4c4c-ac45-56747ba58c08" providerId="ADAL" clId="{CCD59375-6C58-483C-B28F-F19E2E32A8C7}" dt="2019-01-28T11:40:02.549" v="1982"/>
          <ac:picMkLst>
            <pc:docMk/>
            <pc:sldMk cId="3626730735" sldId="1930"/>
            <ac:picMk id="11" creationId="{11245BDC-4CDA-40A3-A968-3341A89A75FD}"/>
          </ac:picMkLst>
        </pc:picChg>
        <pc:picChg chg="add">
          <ac:chgData name="Daniel Baker" userId="3686adb0-94ee-4c4c-ac45-56747ba58c08" providerId="ADAL" clId="{CCD59375-6C58-483C-B28F-F19E2E32A8C7}" dt="2019-01-30T14:10:31.125" v="8991"/>
          <ac:picMkLst>
            <pc:docMk/>
            <pc:sldMk cId="3626730735" sldId="1930"/>
            <ac:picMk id="11" creationId="{91866307-EC9B-4570-AC1A-E7F48B7A16E8}"/>
          </ac:picMkLst>
        </pc:picChg>
        <pc:picChg chg="add mod ord modCrop">
          <ac:chgData name="Daniel Baker" userId="3686adb0-94ee-4c4c-ac45-56747ba58c08" providerId="ADAL" clId="{CCD59375-6C58-483C-B28F-F19E2E32A8C7}" dt="2019-01-28T11:41:30.904" v="2072" actId="29295"/>
          <ac:picMkLst>
            <pc:docMk/>
            <pc:sldMk cId="3626730735" sldId="1930"/>
            <ac:picMk id="12" creationId="{3EA6FAA2-B071-4E85-8A4D-599A2886828C}"/>
          </ac:picMkLst>
        </pc:picChg>
      </pc:sldChg>
      <pc:sldChg chg="addSp delSp modSp">
        <pc:chgData name="Daniel Baker" userId="3686adb0-94ee-4c4c-ac45-56747ba58c08" providerId="ADAL" clId="{CCD59375-6C58-483C-B28F-F19E2E32A8C7}" dt="2019-01-31T10:20:46.169" v="10484" actId="1076"/>
        <pc:sldMkLst>
          <pc:docMk/>
          <pc:sldMk cId="3172198840" sldId="1931"/>
        </pc:sldMkLst>
        <pc:spChg chg="mod">
          <ac:chgData name="Daniel Baker" userId="3686adb0-94ee-4c4c-ac45-56747ba58c08" providerId="ADAL" clId="{CCD59375-6C58-483C-B28F-F19E2E32A8C7}" dt="2019-01-31T09:14:35.951" v="10073" actId="1076"/>
          <ac:spMkLst>
            <pc:docMk/>
            <pc:sldMk cId="3172198840" sldId="1931"/>
            <ac:spMk id="2" creationId="{454B45AA-B474-422B-A9AE-A454242BAC70}"/>
          </ac:spMkLst>
        </pc:spChg>
        <pc:spChg chg="del mod">
          <ac:chgData name="Daniel Baker" userId="3686adb0-94ee-4c4c-ac45-56747ba58c08" providerId="ADAL" clId="{CCD59375-6C58-483C-B28F-F19E2E32A8C7}" dt="2019-01-28T14:25:50.971" v="4643" actId="478"/>
          <ac:spMkLst>
            <pc:docMk/>
            <pc:sldMk cId="3172198840" sldId="1931"/>
            <ac:spMk id="3" creationId="{D3A84E69-1CE2-444D-AFCE-E8D719FDB945}"/>
          </ac:spMkLst>
        </pc:spChg>
        <pc:spChg chg="del">
          <ac:chgData name="Daniel Baker" userId="3686adb0-94ee-4c4c-ac45-56747ba58c08" providerId="ADAL" clId="{CCD59375-6C58-483C-B28F-F19E2E32A8C7}" dt="2019-01-28T14:25:39.242" v="4639" actId="478"/>
          <ac:spMkLst>
            <pc:docMk/>
            <pc:sldMk cId="3172198840" sldId="1931"/>
            <ac:spMk id="6" creationId="{E768E760-2DA7-4F53-BACD-A26D3DB1AF40}"/>
          </ac:spMkLst>
        </pc:spChg>
        <pc:spChg chg="add mod">
          <ac:chgData name="Daniel Baker" userId="3686adb0-94ee-4c4c-ac45-56747ba58c08" providerId="ADAL" clId="{CCD59375-6C58-483C-B28F-F19E2E32A8C7}" dt="2019-01-31T10:20:46.169" v="10484" actId="1076"/>
          <ac:spMkLst>
            <pc:docMk/>
            <pc:sldMk cId="3172198840" sldId="1931"/>
            <ac:spMk id="8" creationId="{9011DAEC-D24A-416D-B4AA-1B7B01301989}"/>
          </ac:spMkLst>
        </pc:spChg>
        <pc:picChg chg="del">
          <ac:chgData name="Daniel Baker" userId="3686adb0-94ee-4c4c-ac45-56747ba58c08" providerId="ADAL" clId="{CCD59375-6C58-483C-B28F-F19E2E32A8C7}" dt="2019-01-30T14:09:16.891" v="8973" actId="478"/>
          <ac:picMkLst>
            <pc:docMk/>
            <pc:sldMk cId="3172198840" sldId="1931"/>
            <ac:picMk id="5" creationId="{93CA4BF5-AAD1-42AC-8B93-7E25A6FAB71D}"/>
          </ac:picMkLst>
        </pc:picChg>
        <pc:picChg chg="add del mod">
          <ac:chgData name="Daniel Baker" userId="3686adb0-94ee-4c4c-ac45-56747ba58c08" providerId="ADAL" clId="{CCD59375-6C58-483C-B28F-F19E2E32A8C7}" dt="2019-01-30T14:09:14.784" v="8972" actId="478"/>
          <ac:picMkLst>
            <pc:docMk/>
            <pc:sldMk cId="3172198840" sldId="1931"/>
            <ac:picMk id="7" creationId="{BE2A6DAB-E060-4FB9-8095-D12BBF9E9BA4}"/>
          </ac:picMkLst>
        </pc:picChg>
        <pc:picChg chg="add">
          <ac:chgData name="Daniel Baker" userId="3686adb0-94ee-4c4c-ac45-56747ba58c08" providerId="ADAL" clId="{CCD59375-6C58-483C-B28F-F19E2E32A8C7}" dt="2019-01-30T14:09:17.657" v="8974"/>
          <ac:picMkLst>
            <pc:docMk/>
            <pc:sldMk cId="3172198840" sldId="1931"/>
            <ac:picMk id="9" creationId="{A17F36E5-0460-4ACE-B6EA-A12D0AF82F46}"/>
          </ac:picMkLst>
        </pc:picChg>
      </pc:sldChg>
      <pc:sldChg chg="addSp delSp modSp ord modNotesTx">
        <pc:chgData name="Daniel Baker" userId="3686adb0-94ee-4c4c-ac45-56747ba58c08" providerId="ADAL" clId="{CCD59375-6C58-483C-B28F-F19E2E32A8C7}" dt="2019-01-31T10:24:03.052" v="10538" actId="14100"/>
        <pc:sldMkLst>
          <pc:docMk/>
          <pc:sldMk cId="2918528514" sldId="1932"/>
        </pc:sldMkLst>
        <pc:spChg chg="del">
          <ac:chgData name="Daniel Baker" userId="3686adb0-94ee-4c4c-ac45-56747ba58c08" providerId="ADAL" clId="{CCD59375-6C58-483C-B28F-F19E2E32A8C7}" dt="2019-01-28T15:02:23.797" v="5580" actId="478"/>
          <ac:spMkLst>
            <pc:docMk/>
            <pc:sldMk cId="2918528514" sldId="1932"/>
            <ac:spMk id="2" creationId="{1FF74ED2-7C0F-4A3B-99ED-148A0B1F1B8C}"/>
          </ac:spMkLst>
        </pc:spChg>
        <pc:spChg chg="del mod">
          <ac:chgData name="Daniel Baker" userId="3686adb0-94ee-4c4c-ac45-56747ba58c08" providerId="ADAL" clId="{CCD59375-6C58-483C-B28F-F19E2E32A8C7}" dt="2019-01-28T15:02:14.950" v="5577" actId="478"/>
          <ac:spMkLst>
            <pc:docMk/>
            <pc:sldMk cId="2918528514" sldId="1932"/>
            <ac:spMk id="3" creationId="{D5F441AD-60D1-4C98-BB47-C9F6A636C485}"/>
          </ac:spMkLst>
        </pc:spChg>
        <pc:spChg chg="add del mod">
          <ac:chgData name="Daniel Baker" userId="3686adb0-94ee-4c4c-ac45-56747ba58c08" providerId="ADAL" clId="{CCD59375-6C58-483C-B28F-F19E2E32A8C7}" dt="2019-01-28T15:02:17.486" v="5578" actId="478"/>
          <ac:spMkLst>
            <pc:docMk/>
            <pc:sldMk cId="2918528514" sldId="1932"/>
            <ac:spMk id="6" creationId="{CD3B5D51-D389-43B8-A5EA-D93AE4075CA3}"/>
          </ac:spMkLst>
        </pc:spChg>
        <pc:spChg chg="add mod">
          <ac:chgData name="Daniel Baker" userId="3686adb0-94ee-4c4c-ac45-56747ba58c08" providerId="ADAL" clId="{CCD59375-6C58-483C-B28F-F19E2E32A8C7}" dt="2019-01-28T15:22:05.305" v="5892" actId="6549"/>
          <ac:spMkLst>
            <pc:docMk/>
            <pc:sldMk cId="2918528514" sldId="1932"/>
            <ac:spMk id="7" creationId="{6954F55C-559F-45C5-BE54-C2579FABDB75}"/>
          </ac:spMkLst>
        </pc:spChg>
        <pc:spChg chg="add del mod">
          <ac:chgData name="Daniel Baker" userId="3686adb0-94ee-4c4c-ac45-56747ba58c08" providerId="ADAL" clId="{CCD59375-6C58-483C-B28F-F19E2E32A8C7}" dt="2019-01-28T15:02:25.902" v="5581" actId="478"/>
          <ac:spMkLst>
            <pc:docMk/>
            <pc:sldMk cId="2918528514" sldId="1932"/>
            <ac:spMk id="9" creationId="{A77ADA16-20E1-438C-BB2E-403609C31913}"/>
          </ac:spMkLst>
        </pc:spChg>
        <pc:spChg chg="topLvl">
          <ac:chgData name="Daniel Baker" userId="3686adb0-94ee-4c4c-ac45-56747ba58c08" providerId="ADAL" clId="{CCD59375-6C58-483C-B28F-F19E2E32A8C7}" dt="2019-01-30T14:12:05.702" v="9022" actId="478"/>
          <ac:spMkLst>
            <pc:docMk/>
            <pc:sldMk cId="2918528514" sldId="1932"/>
            <ac:spMk id="11" creationId="{46CCDD22-576D-4C82-AD94-3D34F880BA02}"/>
          </ac:spMkLst>
        </pc:spChg>
        <pc:spChg chg="add mod">
          <ac:chgData name="Daniel Baker" userId="3686adb0-94ee-4c4c-ac45-56747ba58c08" providerId="ADAL" clId="{CCD59375-6C58-483C-B28F-F19E2E32A8C7}" dt="2019-01-28T15:13:24.666" v="5660" actId="20577"/>
          <ac:spMkLst>
            <pc:docMk/>
            <pc:sldMk cId="2918528514" sldId="1932"/>
            <ac:spMk id="13" creationId="{1DABC158-9C84-44C3-B36C-3802E2EAD6B7}"/>
          </ac:spMkLst>
        </pc:spChg>
        <pc:spChg chg="add mod">
          <ac:chgData name="Daniel Baker" userId="3686adb0-94ee-4c4c-ac45-56747ba58c08" providerId="ADAL" clId="{CCD59375-6C58-483C-B28F-F19E2E32A8C7}" dt="2019-01-28T15:21:20.277" v="5865" actId="6549"/>
          <ac:spMkLst>
            <pc:docMk/>
            <pc:sldMk cId="2918528514" sldId="1932"/>
            <ac:spMk id="14" creationId="{6F1F6AC4-828E-4163-8F93-D256D731B4E1}"/>
          </ac:spMkLst>
        </pc:spChg>
        <pc:spChg chg="add mod">
          <ac:chgData name="Daniel Baker" userId="3686adb0-94ee-4c4c-ac45-56747ba58c08" providerId="ADAL" clId="{CCD59375-6C58-483C-B28F-F19E2E32A8C7}" dt="2019-01-30T14:59:48.577" v="9448" actId="20577"/>
          <ac:spMkLst>
            <pc:docMk/>
            <pc:sldMk cId="2918528514" sldId="1932"/>
            <ac:spMk id="15" creationId="{6BEBF326-9362-4419-88EC-50E96FF09F2F}"/>
          </ac:spMkLst>
        </pc:spChg>
        <pc:grpChg chg="add del">
          <ac:chgData name="Daniel Baker" userId="3686adb0-94ee-4c4c-ac45-56747ba58c08" providerId="ADAL" clId="{CCD59375-6C58-483C-B28F-F19E2E32A8C7}" dt="2019-01-30T14:12:05.702" v="9022" actId="478"/>
          <ac:grpSpMkLst>
            <pc:docMk/>
            <pc:sldMk cId="2918528514" sldId="1932"/>
            <ac:grpSpMk id="10" creationId="{0C88D9CC-B424-4AC9-AF1F-408BA58E49F1}"/>
          </ac:grpSpMkLst>
        </pc:grpChg>
        <pc:picChg chg="add mod">
          <ac:chgData name="Daniel Baker" userId="3686adb0-94ee-4c4c-ac45-56747ba58c08" providerId="ADAL" clId="{CCD59375-6C58-483C-B28F-F19E2E32A8C7}" dt="2019-01-31T10:24:03.052" v="10538" actId="14100"/>
          <ac:picMkLst>
            <pc:docMk/>
            <pc:sldMk cId="2918528514" sldId="1932"/>
            <ac:picMk id="3" creationId="{392A5DA0-9860-47B6-9F30-ECE7EC023C68}"/>
          </ac:picMkLst>
        </pc:picChg>
        <pc:picChg chg="del">
          <ac:chgData name="Daniel Baker" userId="3686adb0-94ee-4c4c-ac45-56747ba58c08" providerId="ADAL" clId="{CCD59375-6C58-483C-B28F-F19E2E32A8C7}" dt="2019-01-28T15:01:53.112" v="5574" actId="478"/>
          <ac:picMkLst>
            <pc:docMk/>
            <pc:sldMk cId="2918528514" sldId="1932"/>
            <ac:picMk id="5" creationId="{4D78785E-33D9-456B-9C19-A4F236C446C2}"/>
          </ac:picMkLst>
        </pc:picChg>
        <pc:picChg chg="add">
          <ac:chgData name="Daniel Baker" userId="3686adb0-94ee-4c4c-ac45-56747ba58c08" providerId="ADAL" clId="{CCD59375-6C58-483C-B28F-F19E2E32A8C7}" dt="2019-01-30T14:12:06.165" v="9023"/>
          <ac:picMkLst>
            <pc:docMk/>
            <pc:sldMk cId="2918528514" sldId="1932"/>
            <ac:picMk id="9" creationId="{9EBC1018-93A9-4BB7-A080-6CA36A121DC6}"/>
          </ac:picMkLst>
        </pc:picChg>
        <pc:picChg chg="del topLvl">
          <ac:chgData name="Daniel Baker" userId="3686adb0-94ee-4c4c-ac45-56747ba58c08" providerId="ADAL" clId="{CCD59375-6C58-483C-B28F-F19E2E32A8C7}" dt="2019-01-30T14:12:05.702" v="9022" actId="478"/>
          <ac:picMkLst>
            <pc:docMk/>
            <pc:sldMk cId="2918528514" sldId="1932"/>
            <ac:picMk id="12" creationId="{50896252-B0E7-4D74-8D7B-77E2EF0F88D3}"/>
          </ac:picMkLst>
        </pc:picChg>
      </pc:sldChg>
      <pc:sldChg chg="addSp delSp modSp ord modNotesTx">
        <pc:chgData name="Daniel Baker" userId="3686adb0-94ee-4c4c-ac45-56747ba58c08" providerId="ADAL" clId="{CCD59375-6C58-483C-B28F-F19E2E32A8C7}" dt="2019-01-31T10:29:51.385" v="10565" actId="1076"/>
        <pc:sldMkLst>
          <pc:docMk/>
          <pc:sldMk cId="199437216" sldId="1939"/>
        </pc:sldMkLst>
        <pc:spChg chg="del">
          <ac:chgData name="Daniel Baker" userId="3686adb0-94ee-4c4c-ac45-56747ba58c08" providerId="ADAL" clId="{CCD59375-6C58-483C-B28F-F19E2E32A8C7}" dt="2019-01-28T14:43:29.003" v="5002" actId="478"/>
          <ac:spMkLst>
            <pc:docMk/>
            <pc:sldMk cId="199437216" sldId="1939"/>
            <ac:spMk id="2" creationId="{1FF74ED2-7C0F-4A3B-99ED-148A0B1F1B8C}"/>
          </ac:spMkLst>
        </pc:spChg>
        <pc:spChg chg="add mod">
          <ac:chgData name="Daniel Baker" userId="3686adb0-94ee-4c4c-ac45-56747ba58c08" providerId="ADAL" clId="{CCD59375-6C58-483C-B28F-F19E2E32A8C7}" dt="2019-01-31T10:29:04.604" v="10560" actId="164"/>
          <ac:spMkLst>
            <pc:docMk/>
            <pc:sldMk cId="199437216" sldId="1939"/>
            <ac:spMk id="3" creationId="{4C460B15-6746-4E73-8B57-20DD5E8ACB8F}"/>
          </ac:spMkLst>
        </pc:spChg>
        <pc:spChg chg="add del mod">
          <ac:chgData name="Daniel Baker" userId="3686adb0-94ee-4c4c-ac45-56747ba58c08" providerId="ADAL" clId="{CCD59375-6C58-483C-B28F-F19E2E32A8C7}" dt="2019-01-28T14:43:33.648" v="5003" actId="478"/>
          <ac:spMkLst>
            <pc:docMk/>
            <pc:sldMk cId="199437216" sldId="1939"/>
            <ac:spMk id="5" creationId="{55D4584B-9F6D-420F-9B6D-B93CAFBAC4E2}"/>
          </ac:spMkLst>
        </pc:spChg>
        <pc:spChg chg="add mod">
          <ac:chgData name="Daniel Baker" userId="3686adb0-94ee-4c4c-ac45-56747ba58c08" providerId="ADAL" clId="{CCD59375-6C58-483C-B28F-F19E2E32A8C7}" dt="2019-01-31T10:27:58.824" v="10548" actId="1076"/>
          <ac:spMkLst>
            <pc:docMk/>
            <pc:sldMk cId="199437216" sldId="1939"/>
            <ac:spMk id="6" creationId="{7C198902-F016-4FB3-A226-43929A708803}"/>
          </ac:spMkLst>
        </pc:spChg>
        <pc:spChg chg="del mod">
          <ac:chgData name="Daniel Baker" userId="3686adb0-94ee-4c4c-ac45-56747ba58c08" providerId="ADAL" clId="{CCD59375-6C58-483C-B28F-F19E2E32A8C7}" dt="2019-01-28T14:44:11.600" v="5023" actId="478"/>
          <ac:spMkLst>
            <pc:docMk/>
            <pc:sldMk cId="199437216" sldId="1939"/>
            <ac:spMk id="8" creationId="{429FC363-ABA7-492E-BDA0-6E8D562AB423}"/>
          </ac:spMkLst>
        </pc:spChg>
        <pc:spChg chg="topLvl">
          <ac:chgData name="Daniel Baker" userId="3686adb0-94ee-4c4c-ac45-56747ba58c08" providerId="ADAL" clId="{CCD59375-6C58-483C-B28F-F19E2E32A8C7}" dt="2019-01-30T14:11:56.343" v="9018" actId="478"/>
          <ac:spMkLst>
            <pc:docMk/>
            <pc:sldMk cId="199437216" sldId="1939"/>
            <ac:spMk id="9" creationId="{2C8BCDDA-5B44-48C4-9D62-5CB054C208D3}"/>
          </ac:spMkLst>
        </pc:spChg>
        <pc:spChg chg="add mod">
          <ac:chgData name="Daniel Baker" userId="3686adb0-94ee-4c4c-ac45-56747ba58c08" providerId="ADAL" clId="{CCD59375-6C58-483C-B28F-F19E2E32A8C7}" dt="2019-01-31T10:29:04.604" v="10560" actId="164"/>
          <ac:spMkLst>
            <pc:docMk/>
            <pc:sldMk cId="199437216" sldId="1939"/>
            <ac:spMk id="10" creationId="{65501CA9-EB80-4750-A3BC-B5D238F4344C}"/>
          </ac:spMkLst>
        </pc:spChg>
        <pc:spChg chg="add mod">
          <ac:chgData name="Daniel Baker" userId="3686adb0-94ee-4c4c-ac45-56747ba58c08" providerId="ADAL" clId="{CCD59375-6C58-483C-B28F-F19E2E32A8C7}" dt="2019-01-28T14:44:00.765" v="5020" actId="20577"/>
          <ac:spMkLst>
            <pc:docMk/>
            <pc:sldMk cId="199437216" sldId="1939"/>
            <ac:spMk id="11" creationId="{7FD92872-011A-4DD1-833B-AB15E43EBCBA}"/>
          </ac:spMkLst>
        </pc:spChg>
        <pc:spChg chg="add mod">
          <ac:chgData name="Daniel Baker" userId="3686adb0-94ee-4c4c-ac45-56747ba58c08" providerId="ADAL" clId="{CCD59375-6C58-483C-B28F-F19E2E32A8C7}" dt="2019-01-31T10:29:04.604" v="10560" actId="164"/>
          <ac:spMkLst>
            <pc:docMk/>
            <pc:sldMk cId="199437216" sldId="1939"/>
            <ac:spMk id="12" creationId="{6B34FE90-E11B-44BD-AEC7-A8DADD4BB851}"/>
          </ac:spMkLst>
        </pc:spChg>
        <pc:grpChg chg="add del mod">
          <ac:chgData name="Daniel Baker" userId="3686adb0-94ee-4c4c-ac45-56747ba58c08" providerId="ADAL" clId="{CCD59375-6C58-483C-B28F-F19E2E32A8C7}" dt="2019-01-31T10:29:36.610" v="10561"/>
          <ac:grpSpMkLst>
            <pc:docMk/>
            <pc:sldMk cId="199437216" sldId="1939"/>
            <ac:grpSpMk id="4" creationId="{ABFA5407-78B4-4F42-B43D-879F20DA0A89}"/>
          </ac:grpSpMkLst>
        </pc:grpChg>
        <pc:grpChg chg="add del">
          <ac:chgData name="Daniel Baker" userId="3686adb0-94ee-4c4c-ac45-56747ba58c08" providerId="ADAL" clId="{CCD59375-6C58-483C-B28F-F19E2E32A8C7}" dt="2019-01-30T14:11:56.343" v="9018" actId="478"/>
          <ac:grpSpMkLst>
            <pc:docMk/>
            <pc:sldMk cId="199437216" sldId="1939"/>
            <ac:grpSpMk id="7" creationId="{465CDAE4-3850-4BCC-8982-8B260F7EB074}"/>
          </ac:grpSpMkLst>
        </pc:grpChg>
        <pc:picChg chg="add mod modCrop">
          <ac:chgData name="Daniel Baker" userId="3686adb0-94ee-4c4c-ac45-56747ba58c08" providerId="ADAL" clId="{CCD59375-6C58-483C-B28F-F19E2E32A8C7}" dt="2019-01-31T10:29:04.604" v="10560" actId="164"/>
          <ac:picMkLst>
            <pc:docMk/>
            <pc:sldMk cId="199437216" sldId="1939"/>
            <ac:picMk id="2" creationId="{A1E3147F-285E-49C6-8610-601CBBAFDFD0}"/>
          </ac:picMkLst>
        </pc:picChg>
        <pc:picChg chg="del">
          <ac:chgData name="Daniel Baker" userId="3686adb0-94ee-4c4c-ac45-56747ba58c08" providerId="ADAL" clId="{CCD59375-6C58-483C-B28F-F19E2E32A8C7}" dt="2019-01-28T14:43:24.344" v="5001" actId="478"/>
          <ac:picMkLst>
            <pc:docMk/>
            <pc:sldMk cId="199437216" sldId="1939"/>
            <ac:picMk id="4" creationId="{DD36CA7C-EB63-4506-9F07-2ACCCB5DEDFB}"/>
          </ac:picMkLst>
        </pc:picChg>
        <pc:picChg chg="add mod modCrop">
          <ac:chgData name="Daniel Baker" userId="3686adb0-94ee-4c4c-ac45-56747ba58c08" providerId="ADAL" clId="{CCD59375-6C58-483C-B28F-F19E2E32A8C7}" dt="2019-01-31T10:29:51.385" v="10565" actId="1076"/>
          <ac:picMkLst>
            <pc:docMk/>
            <pc:sldMk cId="199437216" sldId="1939"/>
            <ac:picMk id="5" creationId="{986B61F4-483E-4E83-93CB-6450264BA532}"/>
          </ac:picMkLst>
        </pc:picChg>
        <pc:picChg chg="add">
          <ac:chgData name="Daniel Baker" userId="3686adb0-94ee-4c4c-ac45-56747ba58c08" providerId="ADAL" clId="{CCD59375-6C58-483C-B28F-F19E2E32A8C7}" dt="2019-01-30T14:11:56.801" v="9019"/>
          <ac:picMkLst>
            <pc:docMk/>
            <pc:sldMk cId="199437216" sldId="1939"/>
            <ac:picMk id="8" creationId="{0664FB33-5D27-4DD6-8100-34B50E5D8A3E}"/>
          </ac:picMkLst>
        </pc:picChg>
        <pc:picChg chg="del topLvl">
          <ac:chgData name="Daniel Baker" userId="3686adb0-94ee-4c4c-ac45-56747ba58c08" providerId="ADAL" clId="{CCD59375-6C58-483C-B28F-F19E2E32A8C7}" dt="2019-01-30T14:11:56.343" v="9018" actId="478"/>
          <ac:picMkLst>
            <pc:docMk/>
            <pc:sldMk cId="199437216" sldId="1939"/>
            <ac:picMk id="10" creationId="{F8F0982A-918F-44E1-BA80-5A8EFCDADFB4}"/>
          </ac:picMkLst>
        </pc:picChg>
      </pc:sldChg>
      <pc:sldChg chg="addSp delSp modSp ord modNotesTx">
        <pc:chgData name="Daniel Baker" userId="3686adb0-94ee-4c4c-ac45-56747ba58c08" providerId="ADAL" clId="{CCD59375-6C58-483C-B28F-F19E2E32A8C7}" dt="2019-01-31T10:20:56.218" v="10485" actId="113"/>
        <pc:sldMkLst>
          <pc:docMk/>
          <pc:sldMk cId="2398641301" sldId="1941"/>
        </pc:sldMkLst>
        <pc:spChg chg="del">
          <ac:chgData name="Daniel Baker" userId="3686adb0-94ee-4c4c-ac45-56747ba58c08" providerId="ADAL" clId="{CCD59375-6C58-483C-B28F-F19E2E32A8C7}" dt="2019-01-28T14:33:51.371" v="4765" actId="478"/>
          <ac:spMkLst>
            <pc:docMk/>
            <pc:sldMk cId="2398641301" sldId="1941"/>
            <ac:spMk id="2" creationId="{1FF74ED2-7C0F-4A3B-99ED-148A0B1F1B8C}"/>
          </ac:spMkLst>
        </pc:spChg>
        <pc:spChg chg="add del mod">
          <ac:chgData name="Daniel Baker" userId="3686adb0-94ee-4c4c-ac45-56747ba58c08" providerId="ADAL" clId="{CCD59375-6C58-483C-B28F-F19E2E32A8C7}" dt="2019-01-28T14:33:54.094" v="4766" actId="478"/>
          <ac:spMkLst>
            <pc:docMk/>
            <pc:sldMk cId="2398641301" sldId="1941"/>
            <ac:spMk id="4" creationId="{BEB68434-C98D-4830-8518-CA271D13B2BD}"/>
          </ac:spMkLst>
        </pc:spChg>
        <pc:spChg chg="add mod">
          <ac:chgData name="Daniel Baker" userId="3686adb0-94ee-4c4c-ac45-56747ba58c08" providerId="ADAL" clId="{CCD59375-6C58-483C-B28F-F19E2E32A8C7}" dt="2019-01-31T10:20:56.218" v="10485" actId="113"/>
          <ac:spMkLst>
            <pc:docMk/>
            <pc:sldMk cId="2398641301" sldId="1941"/>
            <ac:spMk id="6" creationId="{885DAE01-9FD4-492D-9E73-471DCE130F7E}"/>
          </ac:spMkLst>
        </pc:spChg>
        <pc:spChg chg="del mod">
          <ac:chgData name="Daniel Baker" userId="3686adb0-94ee-4c4c-ac45-56747ba58c08" providerId="ADAL" clId="{CCD59375-6C58-483C-B28F-F19E2E32A8C7}" dt="2019-01-28T14:34:51.612" v="4793" actId="478"/>
          <ac:spMkLst>
            <pc:docMk/>
            <pc:sldMk cId="2398641301" sldId="1941"/>
            <ac:spMk id="8" creationId="{429FC363-ABA7-492E-BDA0-6E8D562AB423}"/>
          </ac:spMkLst>
        </pc:spChg>
        <pc:spChg chg="topLvl">
          <ac:chgData name="Daniel Baker" userId="3686adb0-94ee-4c4c-ac45-56747ba58c08" providerId="ADAL" clId="{CCD59375-6C58-483C-B28F-F19E2E32A8C7}" dt="2019-01-30T14:11:50.805" v="9016" actId="478"/>
          <ac:spMkLst>
            <pc:docMk/>
            <pc:sldMk cId="2398641301" sldId="1941"/>
            <ac:spMk id="9" creationId="{64D7127B-A5BD-4CF5-BEDC-8FB84E648070}"/>
          </ac:spMkLst>
        </pc:spChg>
        <pc:spChg chg="add mod">
          <ac:chgData name="Daniel Baker" userId="3686adb0-94ee-4c4c-ac45-56747ba58c08" providerId="ADAL" clId="{CCD59375-6C58-483C-B28F-F19E2E32A8C7}" dt="2019-01-28T14:34:06.824" v="4790" actId="20577"/>
          <ac:spMkLst>
            <pc:docMk/>
            <pc:sldMk cId="2398641301" sldId="1941"/>
            <ac:spMk id="11" creationId="{C182E69B-93AE-4878-9605-A9E34AFE42CE}"/>
          </ac:spMkLst>
        </pc:spChg>
        <pc:grpChg chg="add del">
          <ac:chgData name="Daniel Baker" userId="3686adb0-94ee-4c4c-ac45-56747ba58c08" providerId="ADAL" clId="{CCD59375-6C58-483C-B28F-F19E2E32A8C7}" dt="2019-01-30T14:11:50.805" v="9016" actId="478"/>
          <ac:grpSpMkLst>
            <pc:docMk/>
            <pc:sldMk cId="2398641301" sldId="1941"/>
            <ac:grpSpMk id="7" creationId="{378925FA-6F7B-49EB-B128-56DA3D42FB8B}"/>
          </ac:grpSpMkLst>
        </pc:grpChg>
        <pc:picChg chg="del mod">
          <ac:chgData name="Daniel Baker" userId="3686adb0-94ee-4c4c-ac45-56747ba58c08" providerId="ADAL" clId="{CCD59375-6C58-483C-B28F-F19E2E32A8C7}" dt="2019-01-28T14:40:26.071" v="4990" actId="478"/>
          <ac:picMkLst>
            <pc:docMk/>
            <pc:sldMk cId="2398641301" sldId="1941"/>
            <ac:picMk id="5" creationId="{4CDEF177-E7AC-4526-95CE-121B160B83EC}"/>
          </ac:picMkLst>
        </pc:picChg>
        <pc:picChg chg="add">
          <ac:chgData name="Daniel Baker" userId="3686adb0-94ee-4c4c-ac45-56747ba58c08" providerId="ADAL" clId="{CCD59375-6C58-483C-B28F-F19E2E32A8C7}" dt="2019-01-30T14:11:51.299" v="9017"/>
          <ac:picMkLst>
            <pc:docMk/>
            <pc:sldMk cId="2398641301" sldId="1941"/>
            <ac:picMk id="8" creationId="{6289AA03-F365-4FD3-A59A-75123DD5000D}"/>
          </ac:picMkLst>
        </pc:picChg>
        <pc:picChg chg="del topLvl">
          <ac:chgData name="Daniel Baker" userId="3686adb0-94ee-4c4c-ac45-56747ba58c08" providerId="ADAL" clId="{CCD59375-6C58-483C-B28F-F19E2E32A8C7}" dt="2019-01-30T14:11:50.805" v="9016" actId="478"/>
          <ac:picMkLst>
            <pc:docMk/>
            <pc:sldMk cId="2398641301" sldId="1941"/>
            <ac:picMk id="10" creationId="{A1F2D82A-C040-447A-8E7E-D63284FCA8D6}"/>
          </ac:picMkLst>
        </pc:picChg>
        <pc:picChg chg="add del mod ord modCrop">
          <ac:chgData name="Daniel Baker" userId="3686adb0-94ee-4c4c-ac45-56747ba58c08" providerId="ADAL" clId="{CCD59375-6C58-483C-B28F-F19E2E32A8C7}" dt="2019-01-28T14:39:39.529" v="4977" actId="478"/>
          <ac:picMkLst>
            <pc:docMk/>
            <pc:sldMk cId="2398641301" sldId="1941"/>
            <ac:picMk id="12" creationId="{B11F8E8F-3470-4883-AEE5-8B3C73D69752}"/>
          </ac:picMkLst>
        </pc:picChg>
        <pc:picChg chg="add mod modCrop">
          <ac:chgData name="Daniel Baker" userId="3686adb0-94ee-4c4c-ac45-56747ba58c08" providerId="ADAL" clId="{CCD59375-6C58-483C-B28F-F19E2E32A8C7}" dt="2019-01-28T14:40:50.681" v="4995" actId="1076"/>
          <ac:picMkLst>
            <pc:docMk/>
            <pc:sldMk cId="2398641301" sldId="1941"/>
            <ac:picMk id="13" creationId="{A83BD6DC-2FB8-44BF-9890-C7D44ECA6103}"/>
          </ac:picMkLst>
        </pc:picChg>
      </pc:sldChg>
      <pc:sldChg chg="addSp delSp modSp del modNotesTx">
        <pc:chgData name="Daniel Baker" userId="3686adb0-94ee-4c4c-ac45-56747ba58c08" providerId="ADAL" clId="{CCD59375-6C58-483C-B28F-F19E2E32A8C7}" dt="2019-01-30T14:56:33.435" v="9428" actId="2696"/>
        <pc:sldMkLst>
          <pc:docMk/>
          <pc:sldMk cId="3919861086" sldId="1943"/>
        </pc:sldMkLst>
        <pc:spChg chg="del">
          <ac:chgData name="Daniel Baker" userId="3686adb0-94ee-4c4c-ac45-56747ba58c08" providerId="ADAL" clId="{CCD59375-6C58-483C-B28F-F19E2E32A8C7}" dt="2019-01-28T15:23:58.223" v="5908" actId="478"/>
          <ac:spMkLst>
            <pc:docMk/>
            <pc:sldMk cId="3919861086" sldId="1943"/>
            <ac:spMk id="2" creationId="{1FF74ED2-7C0F-4A3B-99ED-148A0B1F1B8C}"/>
          </ac:spMkLst>
        </pc:spChg>
        <pc:spChg chg="add del mod">
          <ac:chgData name="Daniel Baker" userId="3686adb0-94ee-4c4c-ac45-56747ba58c08" providerId="ADAL" clId="{CCD59375-6C58-483C-B28F-F19E2E32A8C7}" dt="2019-01-28T15:24:00.571" v="5909" actId="478"/>
          <ac:spMkLst>
            <pc:docMk/>
            <pc:sldMk cId="3919861086" sldId="1943"/>
            <ac:spMk id="5" creationId="{87C765CE-0379-48B8-ACD5-05DE35843B6D}"/>
          </ac:spMkLst>
        </pc:spChg>
        <pc:spChg chg="add del mod">
          <ac:chgData name="Daniel Baker" userId="3686adb0-94ee-4c4c-ac45-56747ba58c08" providerId="ADAL" clId="{CCD59375-6C58-483C-B28F-F19E2E32A8C7}" dt="2019-01-30T14:56:31.652" v="9427"/>
          <ac:spMkLst>
            <pc:docMk/>
            <pc:sldMk cId="3919861086" sldId="1943"/>
            <ac:spMk id="6" creationId="{A6B39FFA-B77E-4E0E-AC31-AF3873F2AF38}"/>
          </ac:spMkLst>
        </pc:spChg>
        <pc:spChg chg="del mod">
          <ac:chgData name="Daniel Baker" userId="3686adb0-94ee-4c4c-ac45-56747ba58c08" providerId="ADAL" clId="{CCD59375-6C58-483C-B28F-F19E2E32A8C7}" dt="2019-01-28T15:24:32.191" v="5927" actId="478"/>
          <ac:spMkLst>
            <pc:docMk/>
            <pc:sldMk cId="3919861086" sldId="1943"/>
            <ac:spMk id="8" creationId="{429FC363-ABA7-492E-BDA0-6E8D562AB423}"/>
          </ac:spMkLst>
        </pc:spChg>
        <pc:spChg chg="topLvl">
          <ac:chgData name="Daniel Baker" userId="3686adb0-94ee-4c4c-ac45-56747ba58c08" providerId="ADAL" clId="{CCD59375-6C58-483C-B28F-F19E2E32A8C7}" dt="2019-01-30T14:12:12.149" v="9025" actId="478"/>
          <ac:spMkLst>
            <pc:docMk/>
            <pc:sldMk cId="3919861086" sldId="1943"/>
            <ac:spMk id="9" creationId="{D8F2A802-ABEB-4218-87B7-4D52083A71AA}"/>
          </ac:spMkLst>
        </pc:spChg>
        <pc:spChg chg="add mod">
          <ac:chgData name="Daniel Baker" userId="3686adb0-94ee-4c4c-ac45-56747ba58c08" providerId="ADAL" clId="{CCD59375-6C58-483C-B28F-F19E2E32A8C7}" dt="2019-01-28T15:24:18.087" v="5925" actId="20577"/>
          <ac:spMkLst>
            <pc:docMk/>
            <pc:sldMk cId="3919861086" sldId="1943"/>
            <ac:spMk id="11" creationId="{0D37C9BD-0ACF-4D3D-A0E4-A671A8CFFF46}"/>
          </ac:spMkLst>
        </pc:spChg>
        <pc:grpChg chg="add del mod">
          <ac:chgData name="Daniel Baker" userId="3686adb0-94ee-4c4c-ac45-56747ba58c08" providerId="ADAL" clId="{CCD59375-6C58-483C-B28F-F19E2E32A8C7}" dt="2019-01-30T14:12:12.149" v="9025" actId="478"/>
          <ac:grpSpMkLst>
            <pc:docMk/>
            <pc:sldMk cId="3919861086" sldId="1943"/>
            <ac:grpSpMk id="7" creationId="{E70F2124-AC89-49F1-9ABB-6882022BCDB3}"/>
          </ac:grpSpMkLst>
        </pc:grpChg>
        <pc:picChg chg="del">
          <ac:chgData name="Daniel Baker" userId="3686adb0-94ee-4c4c-ac45-56747ba58c08" providerId="ADAL" clId="{CCD59375-6C58-483C-B28F-F19E2E32A8C7}" dt="2019-01-28T15:24:34.103" v="5928" actId="478"/>
          <ac:picMkLst>
            <pc:docMk/>
            <pc:sldMk cId="3919861086" sldId="1943"/>
            <ac:picMk id="4" creationId="{BC270E02-CD18-4E73-B62E-1167021FF16A}"/>
          </ac:picMkLst>
        </pc:picChg>
        <pc:picChg chg="add">
          <ac:chgData name="Daniel Baker" userId="3686adb0-94ee-4c4c-ac45-56747ba58c08" providerId="ADAL" clId="{CCD59375-6C58-483C-B28F-F19E2E32A8C7}" dt="2019-01-30T14:12:12.689" v="9026"/>
          <ac:picMkLst>
            <pc:docMk/>
            <pc:sldMk cId="3919861086" sldId="1943"/>
            <ac:picMk id="8" creationId="{28233AF0-C04B-463B-8885-088ED425AA13}"/>
          </ac:picMkLst>
        </pc:picChg>
        <pc:picChg chg="del topLvl">
          <ac:chgData name="Daniel Baker" userId="3686adb0-94ee-4c4c-ac45-56747ba58c08" providerId="ADAL" clId="{CCD59375-6C58-483C-B28F-F19E2E32A8C7}" dt="2019-01-30T14:12:12.149" v="9025" actId="478"/>
          <ac:picMkLst>
            <pc:docMk/>
            <pc:sldMk cId="3919861086" sldId="1943"/>
            <ac:picMk id="10" creationId="{69970612-A1CF-4670-AEF4-3DDD389C1C21}"/>
          </ac:picMkLst>
        </pc:picChg>
      </pc:sldChg>
      <pc:sldChg chg="addSp delSp modSp modNotesTx">
        <pc:chgData name="Daniel Baker" userId="3686adb0-94ee-4c4c-ac45-56747ba58c08" providerId="ADAL" clId="{CCD59375-6C58-483C-B28F-F19E2E32A8C7}" dt="2019-01-30T14:58:34.577" v="9444" actId="1076"/>
        <pc:sldMkLst>
          <pc:docMk/>
          <pc:sldMk cId="521700330" sldId="1946"/>
        </pc:sldMkLst>
        <pc:spChg chg="del">
          <ac:chgData name="Daniel Baker" userId="3686adb0-94ee-4c4c-ac45-56747ba58c08" providerId="ADAL" clId="{CCD59375-6C58-483C-B28F-F19E2E32A8C7}" dt="2019-01-28T15:28:59.997" v="5975" actId="478"/>
          <ac:spMkLst>
            <pc:docMk/>
            <pc:sldMk cId="521700330" sldId="1946"/>
            <ac:spMk id="2" creationId="{1FF74ED2-7C0F-4A3B-99ED-148A0B1F1B8C}"/>
          </ac:spMkLst>
        </pc:spChg>
        <pc:spChg chg="del mod">
          <ac:chgData name="Daniel Baker" userId="3686adb0-94ee-4c4c-ac45-56747ba58c08" providerId="ADAL" clId="{CCD59375-6C58-483C-B28F-F19E2E32A8C7}" dt="2019-01-28T15:29:22.714" v="5986" actId="478"/>
          <ac:spMkLst>
            <pc:docMk/>
            <pc:sldMk cId="521700330" sldId="1946"/>
            <ac:spMk id="3" creationId="{D5F441AD-60D1-4C98-BB47-C9F6A636C485}"/>
          </ac:spMkLst>
        </pc:spChg>
        <pc:spChg chg="add del mod">
          <ac:chgData name="Daniel Baker" userId="3686adb0-94ee-4c4c-ac45-56747ba58c08" providerId="ADAL" clId="{CCD59375-6C58-483C-B28F-F19E2E32A8C7}" dt="2019-01-28T15:29:03.423" v="5976" actId="478"/>
          <ac:spMkLst>
            <pc:docMk/>
            <pc:sldMk cId="521700330" sldId="1946"/>
            <ac:spMk id="6" creationId="{139663EF-6B85-4FBD-B59C-6C7D6B127EC7}"/>
          </ac:spMkLst>
        </pc:spChg>
        <pc:spChg chg="topLvl">
          <ac:chgData name="Daniel Baker" userId="3686adb0-94ee-4c4c-ac45-56747ba58c08" providerId="ADAL" clId="{CCD59375-6C58-483C-B28F-F19E2E32A8C7}" dt="2019-01-30T14:12:19.786" v="9027" actId="478"/>
          <ac:spMkLst>
            <pc:docMk/>
            <pc:sldMk cId="521700330" sldId="1946"/>
            <ac:spMk id="8" creationId="{A69C6A9A-B8E7-49D0-9B2D-024FE76F0BBA}"/>
          </ac:spMkLst>
        </pc:spChg>
        <pc:spChg chg="add mod">
          <ac:chgData name="Daniel Baker" userId="3686adb0-94ee-4c4c-ac45-56747ba58c08" providerId="ADAL" clId="{CCD59375-6C58-483C-B28F-F19E2E32A8C7}" dt="2019-01-28T15:29:46.392" v="6016" actId="20577"/>
          <ac:spMkLst>
            <pc:docMk/>
            <pc:sldMk cId="521700330" sldId="1946"/>
            <ac:spMk id="10" creationId="{C2B58581-E5D4-4DD0-A0DD-267E7C06F3A4}"/>
          </ac:spMkLst>
        </pc:spChg>
        <pc:spChg chg="add mod">
          <ac:chgData name="Daniel Baker" userId="3686adb0-94ee-4c4c-ac45-56747ba58c08" providerId="ADAL" clId="{CCD59375-6C58-483C-B28F-F19E2E32A8C7}" dt="2019-01-30T14:58:26.543" v="9442" actId="14100"/>
          <ac:spMkLst>
            <pc:docMk/>
            <pc:sldMk cId="521700330" sldId="1946"/>
            <ac:spMk id="11" creationId="{87E463EB-4C1E-499E-B1FB-A54B4197EFF4}"/>
          </ac:spMkLst>
        </pc:spChg>
        <pc:spChg chg="add del mod">
          <ac:chgData name="Daniel Baker" userId="3686adb0-94ee-4c4c-ac45-56747ba58c08" providerId="ADAL" clId="{CCD59375-6C58-483C-B28F-F19E2E32A8C7}" dt="2019-01-28T15:33:40.574" v="6200" actId="478"/>
          <ac:spMkLst>
            <pc:docMk/>
            <pc:sldMk cId="521700330" sldId="1946"/>
            <ac:spMk id="12" creationId="{BB0A313F-1EAA-4326-A8CC-06D7ABC6E94D}"/>
          </ac:spMkLst>
        </pc:spChg>
        <pc:grpChg chg="add del">
          <ac:chgData name="Daniel Baker" userId="3686adb0-94ee-4c4c-ac45-56747ba58c08" providerId="ADAL" clId="{CCD59375-6C58-483C-B28F-F19E2E32A8C7}" dt="2019-01-30T14:12:19.786" v="9027" actId="478"/>
          <ac:grpSpMkLst>
            <pc:docMk/>
            <pc:sldMk cId="521700330" sldId="1946"/>
            <ac:grpSpMk id="7" creationId="{AFBDE70A-FD8A-41DF-9013-8D1179B258E5}"/>
          </ac:grpSpMkLst>
        </pc:grpChg>
        <pc:picChg chg="add mod modCrop">
          <ac:chgData name="Daniel Baker" userId="3686adb0-94ee-4c4c-ac45-56747ba58c08" providerId="ADAL" clId="{CCD59375-6C58-483C-B28F-F19E2E32A8C7}" dt="2019-01-30T14:58:34.577" v="9444" actId="1076"/>
          <ac:picMkLst>
            <pc:docMk/>
            <pc:sldMk cId="521700330" sldId="1946"/>
            <ac:picMk id="2" creationId="{02BBE86C-126D-4FFF-9CCB-DADAEE3C54FD}"/>
          </ac:picMkLst>
        </pc:picChg>
        <pc:picChg chg="del">
          <ac:chgData name="Daniel Baker" userId="3686adb0-94ee-4c4c-ac45-56747ba58c08" providerId="ADAL" clId="{CCD59375-6C58-483C-B28F-F19E2E32A8C7}" dt="2019-01-28T15:29:14.879" v="5984" actId="478"/>
          <ac:picMkLst>
            <pc:docMk/>
            <pc:sldMk cId="521700330" sldId="1946"/>
            <ac:picMk id="5" creationId="{3B0FAA5F-897A-42E9-86D0-4B694EECB587}"/>
          </ac:picMkLst>
        </pc:picChg>
        <pc:picChg chg="del topLvl">
          <ac:chgData name="Daniel Baker" userId="3686adb0-94ee-4c4c-ac45-56747ba58c08" providerId="ADAL" clId="{CCD59375-6C58-483C-B28F-F19E2E32A8C7}" dt="2019-01-30T14:12:19.786" v="9027" actId="478"/>
          <ac:picMkLst>
            <pc:docMk/>
            <pc:sldMk cId="521700330" sldId="1946"/>
            <ac:picMk id="9" creationId="{7F17858E-740D-4760-ABA2-B47312CAAF54}"/>
          </ac:picMkLst>
        </pc:picChg>
        <pc:picChg chg="add">
          <ac:chgData name="Daniel Baker" userId="3686adb0-94ee-4c4c-ac45-56747ba58c08" providerId="ADAL" clId="{CCD59375-6C58-483C-B28F-F19E2E32A8C7}" dt="2019-01-30T14:12:20.303" v="9028"/>
          <ac:picMkLst>
            <pc:docMk/>
            <pc:sldMk cId="521700330" sldId="1946"/>
            <ac:picMk id="12" creationId="{324F81F1-055F-465B-BDE8-51977CE4D472}"/>
          </ac:picMkLst>
        </pc:picChg>
      </pc:sldChg>
      <pc:sldChg chg="addSp delSp modSp modNotesTx">
        <pc:chgData name="Daniel Baker" userId="3686adb0-94ee-4c4c-ac45-56747ba58c08" providerId="ADAL" clId="{CCD59375-6C58-483C-B28F-F19E2E32A8C7}" dt="2019-01-30T16:34:23.296" v="10056" actId="1076"/>
        <pc:sldMkLst>
          <pc:docMk/>
          <pc:sldMk cId="1040622842" sldId="1949"/>
        </pc:sldMkLst>
        <pc:spChg chg="del">
          <ac:chgData name="Daniel Baker" userId="3686adb0-94ee-4c4c-ac45-56747ba58c08" providerId="ADAL" clId="{CCD59375-6C58-483C-B28F-F19E2E32A8C7}" dt="2019-01-29T12:07:10.044" v="6767" actId="478"/>
          <ac:spMkLst>
            <pc:docMk/>
            <pc:sldMk cId="1040622842" sldId="1949"/>
            <ac:spMk id="2" creationId="{1FF74ED2-7C0F-4A3B-99ED-148A0B1F1B8C}"/>
          </ac:spMkLst>
        </pc:spChg>
        <pc:spChg chg="del mod">
          <ac:chgData name="Daniel Baker" userId="3686adb0-94ee-4c4c-ac45-56747ba58c08" providerId="ADAL" clId="{CCD59375-6C58-483C-B28F-F19E2E32A8C7}" dt="2019-01-29T12:09:43.362" v="6826" actId="478"/>
          <ac:spMkLst>
            <pc:docMk/>
            <pc:sldMk cId="1040622842" sldId="1949"/>
            <ac:spMk id="3" creationId="{D5F441AD-60D1-4C98-BB47-C9F6A636C485}"/>
          </ac:spMkLst>
        </pc:spChg>
        <pc:spChg chg="add del mod">
          <ac:chgData name="Daniel Baker" userId="3686adb0-94ee-4c4c-ac45-56747ba58c08" providerId="ADAL" clId="{CCD59375-6C58-483C-B28F-F19E2E32A8C7}" dt="2019-01-29T12:07:11.640" v="6768" actId="478"/>
          <ac:spMkLst>
            <pc:docMk/>
            <pc:sldMk cId="1040622842" sldId="1949"/>
            <ac:spMk id="5" creationId="{3DEA13E6-B7A4-44D8-BF08-374F930A1F77}"/>
          </ac:spMkLst>
        </pc:spChg>
        <pc:spChg chg="topLvl">
          <ac:chgData name="Daniel Baker" userId="3686adb0-94ee-4c4c-ac45-56747ba58c08" providerId="ADAL" clId="{CCD59375-6C58-483C-B28F-F19E2E32A8C7}" dt="2019-01-30T14:12:29.873" v="9031" actId="478"/>
          <ac:spMkLst>
            <pc:docMk/>
            <pc:sldMk cId="1040622842" sldId="1949"/>
            <ac:spMk id="7" creationId="{CFFB5785-7FB7-4B3C-9E45-4736092CA85D}"/>
          </ac:spMkLst>
        </pc:spChg>
        <pc:spChg chg="add mod">
          <ac:chgData name="Daniel Baker" userId="3686adb0-94ee-4c4c-ac45-56747ba58c08" providerId="ADAL" clId="{CCD59375-6C58-483C-B28F-F19E2E32A8C7}" dt="2019-01-29T12:07:29.331" v="6798" actId="20577"/>
          <ac:spMkLst>
            <pc:docMk/>
            <pc:sldMk cId="1040622842" sldId="1949"/>
            <ac:spMk id="9" creationId="{19187274-7FC2-4963-A3AE-8C7EC483EBC6}"/>
          </ac:spMkLst>
        </pc:spChg>
        <pc:spChg chg="add mod">
          <ac:chgData name="Daniel Baker" userId="3686adb0-94ee-4c4c-ac45-56747ba58c08" providerId="ADAL" clId="{CCD59375-6C58-483C-B28F-F19E2E32A8C7}" dt="2019-01-29T12:12:53.838" v="7091" actId="14100"/>
          <ac:spMkLst>
            <pc:docMk/>
            <pc:sldMk cId="1040622842" sldId="1949"/>
            <ac:spMk id="10" creationId="{FCF44F6E-A642-40FB-B9BE-2AD1CE2D48E8}"/>
          </ac:spMkLst>
        </pc:spChg>
        <pc:spChg chg="add mod">
          <ac:chgData name="Daniel Baker" userId="3686adb0-94ee-4c4c-ac45-56747ba58c08" providerId="ADAL" clId="{CCD59375-6C58-483C-B28F-F19E2E32A8C7}" dt="2019-01-29T12:13:06.600" v="7093" actId="14100"/>
          <ac:spMkLst>
            <pc:docMk/>
            <pc:sldMk cId="1040622842" sldId="1949"/>
            <ac:spMk id="11" creationId="{D791893F-9F98-476C-8719-28A547D8C38B}"/>
          </ac:spMkLst>
        </pc:spChg>
        <pc:grpChg chg="add del">
          <ac:chgData name="Daniel Baker" userId="3686adb0-94ee-4c4c-ac45-56747ba58c08" providerId="ADAL" clId="{CCD59375-6C58-483C-B28F-F19E2E32A8C7}" dt="2019-01-30T14:12:29.873" v="9031" actId="478"/>
          <ac:grpSpMkLst>
            <pc:docMk/>
            <pc:sldMk cId="1040622842" sldId="1949"/>
            <ac:grpSpMk id="6" creationId="{358FCF45-B345-4293-9B08-68500008AD66}"/>
          </ac:grpSpMkLst>
        </pc:grpChg>
        <pc:picChg chg="add mod">
          <ac:chgData name="Daniel Baker" userId="3686adb0-94ee-4c4c-ac45-56747ba58c08" providerId="ADAL" clId="{CCD59375-6C58-483C-B28F-F19E2E32A8C7}" dt="2019-01-30T16:34:23.296" v="10056" actId="1076"/>
          <ac:picMkLst>
            <pc:docMk/>
            <pc:sldMk cId="1040622842" sldId="1949"/>
            <ac:picMk id="2" creationId="{C622BB42-D0B0-402C-8533-8EBE33422120}"/>
          </ac:picMkLst>
        </pc:picChg>
        <pc:picChg chg="del topLvl">
          <ac:chgData name="Daniel Baker" userId="3686adb0-94ee-4c4c-ac45-56747ba58c08" providerId="ADAL" clId="{CCD59375-6C58-483C-B28F-F19E2E32A8C7}" dt="2019-01-30T14:12:29.873" v="9031" actId="478"/>
          <ac:picMkLst>
            <pc:docMk/>
            <pc:sldMk cId="1040622842" sldId="1949"/>
            <ac:picMk id="8" creationId="{370990D7-5D2C-4B34-BCC7-9F453DC29849}"/>
          </ac:picMkLst>
        </pc:picChg>
        <pc:picChg chg="add">
          <ac:chgData name="Daniel Baker" userId="3686adb0-94ee-4c4c-ac45-56747ba58c08" providerId="ADAL" clId="{CCD59375-6C58-483C-B28F-F19E2E32A8C7}" dt="2019-01-30T14:12:30.305" v="9032"/>
          <ac:picMkLst>
            <pc:docMk/>
            <pc:sldMk cId="1040622842" sldId="1949"/>
            <ac:picMk id="12" creationId="{03453AA6-E9A9-44D1-94B7-41B5BCD6AD71}"/>
          </ac:picMkLst>
        </pc:picChg>
      </pc:sldChg>
      <pc:sldChg chg="addSp delSp modSp delCm modNotesTx">
        <pc:chgData name="Daniel Baker" userId="3686adb0-94ee-4c4c-ac45-56747ba58c08" providerId="ADAL" clId="{CCD59375-6C58-483C-B28F-F19E2E32A8C7}" dt="2019-01-30T16:35:47.250" v="10060" actId="1076"/>
        <pc:sldMkLst>
          <pc:docMk/>
          <pc:sldMk cId="1931233618" sldId="1950"/>
        </pc:sldMkLst>
        <pc:spChg chg="del">
          <ac:chgData name="Daniel Baker" userId="3686adb0-94ee-4c4c-ac45-56747ba58c08" providerId="ADAL" clId="{CCD59375-6C58-483C-B28F-F19E2E32A8C7}" dt="2019-01-30T11:14:00.906" v="7095" actId="478"/>
          <ac:spMkLst>
            <pc:docMk/>
            <pc:sldMk cId="1931233618" sldId="1950"/>
            <ac:spMk id="2" creationId="{1FF74ED2-7C0F-4A3B-99ED-148A0B1F1B8C}"/>
          </ac:spMkLst>
        </pc:spChg>
        <pc:spChg chg="del mod">
          <ac:chgData name="Daniel Baker" userId="3686adb0-94ee-4c4c-ac45-56747ba58c08" providerId="ADAL" clId="{CCD59375-6C58-483C-B28F-F19E2E32A8C7}" dt="2019-01-30T11:15:00.689" v="7106" actId="478"/>
          <ac:spMkLst>
            <pc:docMk/>
            <pc:sldMk cId="1931233618" sldId="1950"/>
            <ac:spMk id="3" creationId="{D5F441AD-60D1-4C98-BB47-C9F6A636C485}"/>
          </ac:spMkLst>
        </pc:spChg>
        <pc:spChg chg="add del mod">
          <ac:chgData name="Daniel Baker" userId="3686adb0-94ee-4c4c-ac45-56747ba58c08" providerId="ADAL" clId="{CCD59375-6C58-483C-B28F-F19E2E32A8C7}" dt="2019-01-30T11:14:03.624" v="7096" actId="478"/>
          <ac:spMkLst>
            <pc:docMk/>
            <pc:sldMk cId="1931233618" sldId="1950"/>
            <ac:spMk id="5" creationId="{AAE75F79-E4B4-495D-B1E0-FF3114E42277}"/>
          </ac:spMkLst>
        </pc:spChg>
        <pc:spChg chg="topLvl">
          <ac:chgData name="Daniel Baker" userId="3686adb0-94ee-4c4c-ac45-56747ba58c08" providerId="ADAL" clId="{CCD59375-6C58-483C-B28F-F19E2E32A8C7}" dt="2019-01-30T14:12:34.865" v="9033" actId="478"/>
          <ac:spMkLst>
            <pc:docMk/>
            <pc:sldMk cId="1931233618" sldId="1950"/>
            <ac:spMk id="7" creationId="{C36979C2-9A00-4EA6-BED7-8F1A17CB1D6D}"/>
          </ac:spMkLst>
        </pc:spChg>
        <pc:spChg chg="add mod">
          <ac:chgData name="Daniel Baker" userId="3686adb0-94ee-4c4c-ac45-56747ba58c08" providerId="ADAL" clId="{CCD59375-6C58-483C-B28F-F19E2E32A8C7}" dt="2019-01-30T11:14:52.394" v="7103" actId="20577"/>
          <ac:spMkLst>
            <pc:docMk/>
            <pc:sldMk cId="1931233618" sldId="1950"/>
            <ac:spMk id="9" creationId="{E0EA74BC-C4EE-45ED-9428-84FC3BDC3E34}"/>
          </ac:spMkLst>
        </pc:spChg>
        <pc:spChg chg="add mod">
          <ac:chgData name="Daniel Baker" userId="3686adb0-94ee-4c4c-ac45-56747ba58c08" providerId="ADAL" clId="{CCD59375-6C58-483C-B28F-F19E2E32A8C7}" dt="2019-01-30T16:35:37.869" v="10058" actId="20577"/>
          <ac:spMkLst>
            <pc:docMk/>
            <pc:sldMk cId="1931233618" sldId="1950"/>
            <ac:spMk id="10" creationId="{4FD7340A-40CB-4A6C-8B72-DABC7CBEB7DA}"/>
          </ac:spMkLst>
        </pc:spChg>
        <pc:grpChg chg="add del">
          <ac:chgData name="Daniel Baker" userId="3686adb0-94ee-4c4c-ac45-56747ba58c08" providerId="ADAL" clId="{CCD59375-6C58-483C-B28F-F19E2E32A8C7}" dt="2019-01-30T14:12:34.865" v="9033" actId="478"/>
          <ac:grpSpMkLst>
            <pc:docMk/>
            <pc:sldMk cId="1931233618" sldId="1950"/>
            <ac:grpSpMk id="6" creationId="{36A4C7F1-C152-461A-8FF9-DD104706E97F}"/>
          </ac:grpSpMkLst>
        </pc:grpChg>
        <pc:picChg chg="del topLvl">
          <ac:chgData name="Daniel Baker" userId="3686adb0-94ee-4c4c-ac45-56747ba58c08" providerId="ADAL" clId="{CCD59375-6C58-483C-B28F-F19E2E32A8C7}" dt="2019-01-30T14:12:34.865" v="9033" actId="478"/>
          <ac:picMkLst>
            <pc:docMk/>
            <pc:sldMk cId="1931233618" sldId="1950"/>
            <ac:picMk id="8" creationId="{E2AF73D3-7B24-475F-83EA-BBC40567A0D5}"/>
          </ac:picMkLst>
        </pc:picChg>
        <pc:picChg chg="add">
          <ac:chgData name="Daniel Baker" userId="3686adb0-94ee-4c4c-ac45-56747ba58c08" providerId="ADAL" clId="{CCD59375-6C58-483C-B28F-F19E2E32A8C7}" dt="2019-01-30T14:12:35.304" v="9034"/>
          <ac:picMkLst>
            <pc:docMk/>
            <pc:sldMk cId="1931233618" sldId="1950"/>
            <ac:picMk id="11" creationId="{3051913B-4C54-4371-818A-D1792C36E164}"/>
          </ac:picMkLst>
        </pc:picChg>
        <pc:picChg chg="add mod">
          <ac:chgData name="Daniel Baker" userId="3686adb0-94ee-4c4c-ac45-56747ba58c08" providerId="ADAL" clId="{CCD59375-6C58-483C-B28F-F19E2E32A8C7}" dt="2019-01-30T16:35:47.250" v="10060" actId="1076"/>
          <ac:picMkLst>
            <pc:docMk/>
            <pc:sldMk cId="1931233618" sldId="1950"/>
            <ac:picMk id="12" creationId="{FC3A6751-76AC-4FCC-92B3-BC02B41719CC}"/>
          </ac:picMkLst>
        </pc:picChg>
      </pc:sldChg>
      <pc:sldChg chg="addSp delSp modSp ord modNotesTx">
        <pc:chgData name="Daniel Baker" userId="3686adb0-94ee-4c4c-ac45-56747ba58c08" providerId="ADAL" clId="{CCD59375-6C58-483C-B28F-F19E2E32A8C7}" dt="2019-01-30T16:32:32.140" v="10050" actId="1076"/>
        <pc:sldMkLst>
          <pc:docMk/>
          <pc:sldMk cId="1429899470" sldId="1952"/>
        </pc:sldMkLst>
        <pc:spChg chg="del">
          <ac:chgData name="Daniel Baker" userId="3686adb0-94ee-4c4c-ac45-56747ba58c08" providerId="ADAL" clId="{CCD59375-6C58-483C-B28F-F19E2E32A8C7}" dt="2019-01-29T12:08:08.154" v="6801" actId="478"/>
          <ac:spMkLst>
            <pc:docMk/>
            <pc:sldMk cId="1429899470" sldId="1952"/>
            <ac:spMk id="2" creationId="{1FF74ED2-7C0F-4A3B-99ED-148A0B1F1B8C}"/>
          </ac:spMkLst>
        </pc:spChg>
        <pc:spChg chg="del mod">
          <ac:chgData name="Daniel Baker" userId="3686adb0-94ee-4c4c-ac45-56747ba58c08" providerId="ADAL" clId="{CCD59375-6C58-483C-B28F-F19E2E32A8C7}" dt="2019-01-29T12:08:40.556" v="6817" actId="478"/>
          <ac:spMkLst>
            <pc:docMk/>
            <pc:sldMk cId="1429899470" sldId="1952"/>
            <ac:spMk id="3" creationId="{D5F441AD-60D1-4C98-BB47-C9F6A636C485}"/>
          </ac:spMkLst>
        </pc:spChg>
        <pc:spChg chg="add del mod">
          <ac:chgData name="Daniel Baker" userId="3686adb0-94ee-4c4c-ac45-56747ba58c08" providerId="ADAL" clId="{CCD59375-6C58-483C-B28F-F19E2E32A8C7}" dt="2019-01-29T12:08:10.375" v="6802" actId="478"/>
          <ac:spMkLst>
            <pc:docMk/>
            <pc:sldMk cId="1429899470" sldId="1952"/>
            <ac:spMk id="5" creationId="{E1FF7B3B-0B92-4B68-8A16-08C8C32EE3FD}"/>
          </ac:spMkLst>
        </pc:spChg>
        <pc:spChg chg="topLvl">
          <ac:chgData name="Daniel Baker" userId="3686adb0-94ee-4c4c-ac45-56747ba58c08" providerId="ADAL" clId="{CCD59375-6C58-483C-B28F-F19E2E32A8C7}" dt="2019-01-30T14:12:24.822" v="9029" actId="478"/>
          <ac:spMkLst>
            <pc:docMk/>
            <pc:sldMk cId="1429899470" sldId="1952"/>
            <ac:spMk id="8" creationId="{CB36884B-87DF-4DD6-A80B-50FBE9706C15}"/>
          </ac:spMkLst>
        </pc:spChg>
        <pc:spChg chg="add mod">
          <ac:chgData name="Daniel Baker" userId="3686adb0-94ee-4c4c-ac45-56747ba58c08" providerId="ADAL" clId="{CCD59375-6C58-483C-B28F-F19E2E32A8C7}" dt="2019-01-29T12:08:20.074" v="6813" actId="20577"/>
          <ac:spMkLst>
            <pc:docMk/>
            <pc:sldMk cId="1429899470" sldId="1952"/>
            <ac:spMk id="10" creationId="{98D673E6-484C-4D5B-80A6-1FA62D40BEA5}"/>
          </ac:spMkLst>
        </pc:spChg>
        <pc:spChg chg="add mod">
          <ac:chgData name="Daniel Baker" userId="3686adb0-94ee-4c4c-ac45-56747ba58c08" providerId="ADAL" clId="{CCD59375-6C58-483C-B28F-F19E2E32A8C7}" dt="2019-01-30T16:32:16.210" v="10049" actId="6549"/>
          <ac:spMkLst>
            <pc:docMk/>
            <pc:sldMk cId="1429899470" sldId="1952"/>
            <ac:spMk id="11" creationId="{3000CB54-ED8E-40FA-9C9C-616DF275CBF8}"/>
          </ac:spMkLst>
        </pc:spChg>
        <pc:grpChg chg="add del">
          <ac:chgData name="Daniel Baker" userId="3686adb0-94ee-4c4c-ac45-56747ba58c08" providerId="ADAL" clId="{CCD59375-6C58-483C-B28F-F19E2E32A8C7}" dt="2019-01-30T14:12:24.822" v="9029" actId="478"/>
          <ac:grpSpMkLst>
            <pc:docMk/>
            <pc:sldMk cId="1429899470" sldId="1952"/>
            <ac:grpSpMk id="7" creationId="{BC8A25B0-AE24-42C4-A9A0-6A4917EABE58}"/>
          </ac:grpSpMkLst>
        </pc:grpChg>
        <pc:picChg chg="add del mod">
          <ac:chgData name="Daniel Baker" userId="3686adb0-94ee-4c4c-ac45-56747ba58c08" providerId="ADAL" clId="{CCD59375-6C58-483C-B28F-F19E2E32A8C7}" dt="2019-01-30T16:29:55.459" v="10010" actId="478"/>
          <ac:picMkLst>
            <pc:docMk/>
            <pc:sldMk cId="1429899470" sldId="1952"/>
            <ac:picMk id="2" creationId="{222E5B94-6211-49B7-BA58-529DB98E8890}"/>
          </ac:picMkLst>
        </pc:picChg>
        <pc:picChg chg="add mod modCrop">
          <ac:chgData name="Daniel Baker" userId="3686adb0-94ee-4c4c-ac45-56747ba58c08" providerId="ADAL" clId="{CCD59375-6C58-483C-B28F-F19E2E32A8C7}" dt="2019-01-30T16:32:32.140" v="10050" actId="1076"/>
          <ac:picMkLst>
            <pc:docMk/>
            <pc:sldMk cId="1429899470" sldId="1952"/>
            <ac:picMk id="3" creationId="{2006DDB0-FDF3-4A41-9286-238B87AAEAC8}"/>
          </ac:picMkLst>
        </pc:picChg>
        <pc:picChg chg="del">
          <ac:chgData name="Daniel Baker" userId="3686adb0-94ee-4c4c-ac45-56747ba58c08" providerId="ADAL" clId="{CCD59375-6C58-483C-B28F-F19E2E32A8C7}" dt="2019-01-29T12:08:31.108" v="6815" actId="478"/>
          <ac:picMkLst>
            <pc:docMk/>
            <pc:sldMk cId="1429899470" sldId="1952"/>
            <ac:picMk id="6" creationId="{954C278B-F465-42BD-AD5E-47CFB01A1EA0}"/>
          </ac:picMkLst>
        </pc:picChg>
        <pc:picChg chg="del topLvl">
          <ac:chgData name="Daniel Baker" userId="3686adb0-94ee-4c4c-ac45-56747ba58c08" providerId="ADAL" clId="{CCD59375-6C58-483C-B28F-F19E2E32A8C7}" dt="2019-01-30T14:12:24.822" v="9029" actId="478"/>
          <ac:picMkLst>
            <pc:docMk/>
            <pc:sldMk cId="1429899470" sldId="1952"/>
            <ac:picMk id="9" creationId="{A36E55BB-B437-47F1-A947-917A0556E56B}"/>
          </ac:picMkLst>
        </pc:picChg>
        <pc:picChg chg="add">
          <ac:chgData name="Daniel Baker" userId="3686adb0-94ee-4c4c-ac45-56747ba58c08" providerId="ADAL" clId="{CCD59375-6C58-483C-B28F-F19E2E32A8C7}" dt="2019-01-30T14:12:25.285" v="9030"/>
          <ac:picMkLst>
            <pc:docMk/>
            <pc:sldMk cId="1429899470" sldId="1952"/>
            <ac:picMk id="12" creationId="{D3413590-BAB6-4733-A6E7-A918D3AC3A3E}"/>
          </ac:picMkLst>
        </pc:picChg>
      </pc:sldChg>
      <pc:sldChg chg="addSp delSp modSp modNotesTx">
        <pc:chgData name="Daniel Baker" userId="3686adb0-94ee-4c4c-ac45-56747ba58c08" providerId="ADAL" clId="{CCD59375-6C58-483C-B28F-F19E2E32A8C7}" dt="2019-01-30T16:25:11.376" v="10002" actId="1076"/>
        <pc:sldMkLst>
          <pc:docMk/>
          <pc:sldMk cId="2403035152" sldId="1953"/>
        </pc:sldMkLst>
        <pc:spChg chg="del">
          <ac:chgData name="Daniel Baker" userId="3686adb0-94ee-4c4c-ac45-56747ba58c08" providerId="ADAL" clId="{CCD59375-6C58-483C-B28F-F19E2E32A8C7}" dt="2019-01-30T11:16:17.094" v="7116" actId="478"/>
          <ac:spMkLst>
            <pc:docMk/>
            <pc:sldMk cId="2403035152" sldId="1953"/>
            <ac:spMk id="2" creationId="{1FF74ED2-7C0F-4A3B-99ED-148A0B1F1B8C}"/>
          </ac:spMkLst>
        </pc:spChg>
        <pc:spChg chg="del mod">
          <ac:chgData name="Daniel Baker" userId="3686adb0-94ee-4c4c-ac45-56747ba58c08" providerId="ADAL" clId="{CCD59375-6C58-483C-B28F-F19E2E32A8C7}" dt="2019-01-30T11:16:39.779" v="7134" actId="478"/>
          <ac:spMkLst>
            <pc:docMk/>
            <pc:sldMk cId="2403035152" sldId="1953"/>
            <ac:spMk id="3" creationId="{D5F441AD-60D1-4C98-BB47-C9F6A636C485}"/>
          </ac:spMkLst>
        </pc:spChg>
        <pc:spChg chg="add del mod">
          <ac:chgData name="Daniel Baker" userId="3686adb0-94ee-4c4c-ac45-56747ba58c08" providerId="ADAL" clId="{CCD59375-6C58-483C-B28F-F19E2E32A8C7}" dt="2019-01-30T11:16:18.735" v="7117" actId="478"/>
          <ac:spMkLst>
            <pc:docMk/>
            <pc:sldMk cId="2403035152" sldId="1953"/>
            <ac:spMk id="5" creationId="{E01C2A43-F088-4BDA-8123-F0AF2EA8CB2A}"/>
          </ac:spMkLst>
        </pc:spChg>
        <pc:spChg chg="add mod">
          <ac:chgData name="Daniel Baker" userId="3686adb0-94ee-4c4c-ac45-56747ba58c08" providerId="ADAL" clId="{CCD59375-6C58-483C-B28F-F19E2E32A8C7}" dt="2019-01-30T11:19:54.956" v="7250" actId="1076"/>
          <ac:spMkLst>
            <pc:docMk/>
            <pc:sldMk cId="2403035152" sldId="1953"/>
            <ac:spMk id="6" creationId="{5B216ACA-DBC5-42F5-8DFC-BD3891610D17}"/>
          </ac:spMkLst>
        </pc:spChg>
        <pc:spChg chg="topLvl">
          <ac:chgData name="Daniel Baker" userId="3686adb0-94ee-4c4c-ac45-56747ba58c08" providerId="ADAL" clId="{CCD59375-6C58-483C-B28F-F19E2E32A8C7}" dt="2019-01-30T14:12:42.009" v="9035" actId="478"/>
          <ac:spMkLst>
            <pc:docMk/>
            <pc:sldMk cId="2403035152" sldId="1953"/>
            <ac:spMk id="9" creationId="{B12A74D0-E723-4C1A-9A88-EE1AB685975F}"/>
          </ac:spMkLst>
        </pc:spChg>
        <pc:spChg chg="add mod">
          <ac:chgData name="Daniel Baker" userId="3686adb0-94ee-4c4c-ac45-56747ba58c08" providerId="ADAL" clId="{CCD59375-6C58-483C-B28F-F19E2E32A8C7}" dt="2019-01-30T11:16:28.344" v="7131" actId="20577"/>
          <ac:spMkLst>
            <pc:docMk/>
            <pc:sldMk cId="2403035152" sldId="1953"/>
            <ac:spMk id="11" creationId="{419E3291-1EE7-42F0-9F17-12ECCC70C9C7}"/>
          </ac:spMkLst>
        </pc:spChg>
        <pc:spChg chg="add mod">
          <ac:chgData name="Daniel Baker" userId="3686adb0-94ee-4c4c-ac45-56747ba58c08" providerId="ADAL" clId="{CCD59375-6C58-483C-B28F-F19E2E32A8C7}" dt="2019-01-30T11:22:38.281" v="7345" actId="1076"/>
          <ac:spMkLst>
            <pc:docMk/>
            <pc:sldMk cId="2403035152" sldId="1953"/>
            <ac:spMk id="12" creationId="{3273C38A-5A21-487A-882C-D91D88929E6E}"/>
          </ac:spMkLst>
        </pc:spChg>
        <pc:grpChg chg="add del">
          <ac:chgData name="Daniel Baker" userId="3686adb0-94ee-4c4c-ac45-56747ba58c08" providerId="ADAL" clId="{CCD59375-6C58-483C-B28F-F19E2E32A8C7}" dt="2019-01-30T14:12:42.009" v="9035" actId="478"/>
          <ac:grpSpMkLst>
            <pc:docMk/>
            <pc:sldMk cId="2403035152" sldId="1953"/>
            <ac:grpSpMk id="7" creationId="{D03BBEBD-BF22-4DAC-B6C1-39EFB8F36532}"/>
          </ac:grpSpMkLst>
        </pc:grpChg>
        <pc:picChg chg="del">
          <ac:chgData name="Daniel Baker" userId="3686adb0-94ee-4c4c-ac45-56747ba58c08" providerId="ADAL" clId="{CCD59375-6C58-483C-B28F-F19E2E32A8C7}" dt="2019-01-30T11:16:03.109" v="7114" actId="478"/>
          <ac:picMkLst>
            <pc:docMk/>
            <pc:sldMk cId="2403035152" sldId="1953"/>
            <ac:picMk id="8" creationId="{1A11C77C-D05B-4F5E-B7B4-B630AEF0CB9C}"/>
          </ac:picMkLst>
        </pc:picChg>
        <pc:picChg chg="del topLvl">
          <ac:chgData name="Daniel Baker" userId="3686adb0-94ee-4c4c-ac45-56747ba58c08" providerId="ADAL" clId="{CCD59375-6C58-483C-B28F-F19E2E32A8C7}" dt="2019-01-30T14:12:42.009" v="9035" actId="478"/>
          <ac:picMkLst>
            <pc:docMk/>
            <pc:sldMk cId="2403035152" sldId="1953"/>
            <ac:picMk id="10" creationId="{C90CD87A-9F2D-43E1-995E-91C34191292B}"/>
          </ac:picMkLst>
        </pc:picChg>
        <pc:picChg chg="add">
          <ac:chgData name="Daniel Baker" userId="3686adb0-94ee-4c4c-ac45-56747ba58c08" providerId="ADAL" clId="{CCD59375-6C58-483C-B28F-F19E2E32A8C7}" dt="2019-01-30T14:12:42.459" v="9036"/>
          <ac:picMkLst>
            <pc:docMk/>
            <pc:sldMk cId="2403035152" sldId="1953"/>
            <ac:picMk id="13" creationId="{5DE0E769-76B6-4F60-83EB-98FF7D7BECE1}"/>
          </ac:picMkLst>
        </pc:picChg>
        <pc:picChg chg="add mod modCrop">
          <ac:chgData name="Daniel Baker" userId="3686adb0-94ee-4c4c-ac45-56747ba58c08" providerId="ADAL" clId="{CCD59375-6C58-483C-B28F-F19E2E32A8C7}" dt="2019-01-30T16:25:11.376" v="10002" actId="1076"/>
          <ac:picMkLst>
            <pc:docMk/>
            <pc:sldMk cId="2403035152" sldId="1953"/>
            <ac:picMk id="14" creationId="{49966A1E-90A3-4F7F-B649-C7F7E13A0CCA}"/>
          </ac:picMkLst>
        </pc:picChg>
      </pc:sldChg>
      <pc:sldChg chg="addSp delSp modSp modNotesTx">
        <pc:chgData name="Daniel Baker" userId="3686adb0-94ee-4c4c-ac45-56747ba58c08" providerId="ADAL" clId="{CCD59375-6C58-483C-B28F-F19E2E32A8C7}" dt="2019-01-30T16:22:45.046" v="9990" actId="339"/>
        <pc:sldMkLst>
          <pc:docMk/>
          <pc:sldMk cId="3576916044" sldId="1954"/>
        </pc:sldMkLst>
        <pc:spChg chg="del">
          <ac:chgData name="Daniel Baker" userId="3686adb0-94ee-4c4c-ac45-56747ba58c08" providerId="ADAL" clId="{CCD59375-6C58-483C-B28F-F19E2E32A8C7}" dt="2019-01-30T11:18:13.958" v="7160" actId="478"/>
          <ac:spMkLst>
            <pc:docMk/>
            <pc:sldMk cId="3576916044" sldId="1954"/>
            <ac:spMk id="2" creationId="{1FF74ED2-7C0F-4A3B-99ED-148A0B1F1B8C}"/>
          </ac:spMkLst>
        </pc:spChg>
        <pc:spChg chg="del mod">
          <ac:chgData name="Daniel Baker" userId="3686adb0-94ee-4c4c-ac45-56747ba58c08" providerId="ADAL" clId="{CCD59375-6C58-483C-B28F-F19E2E32A8C7}" dt="2019-01-30T11:22:48.814" v="7347" actId="478"/>
          <ac:spMkLst>
            <pc:docMk/>
            <pc:sldMk cId="3576916044" sldId="1954"/>
            <ac:spMk id="3" creationId="{D5F441AD-60D1-4C98-BB47-C9F6A636C485}"/>
          </ac:spMkLst>
        </pc:spChg>
        <pc:spChg chg="add del mod">
          <ac:chgData name="Daniel Baker" userId="3686adb0-94ee-4c4c-ac45-56747ba58c08" providerId="ADAL" clId="{CCD59375-6C58-483C-B28F-F19E2E32A8C7}" dt="2019-01-30T11:18:15.981" v="7161" actId="478"/>
          <ac:spMkLst>
            <pc:docMk/>
            <pc:sldMk cId="3576916044" sldId="1954"/>
            <ac:spMk id="5" creationId="{4172B4F9-F1C7-4E52-B3D6-7554112F6C6E}"/>
          </ac:spMkLst>
        </pc:spChg>
        <pc:spChg chg="add mod">
          <ac:chgData name="Daniel Baker" userId="3686adb0-94ee-4c4c-ac45-56747ba58c08" providerId="ADAL" clId="{CCD59375-6C58-483C-B28F-F19E2E32A8C7}" dt="2019-01-30T16:22:08.739" v="9984" actId="113"/>
          <ac:spMkLst>
            <pc:docMk/>
            <pc:sldMk cId="3576916044" sldId="1954"/>
            <ac:spMk id="6" creationId="{AD3B3E61-1743-41B4-995D-B4A073F643D4}"/>
          </ac:spMkLst>
        </pc:spChg>
        <pc:spChg chg="topLvl">
          <ac:chgData name="Daniel Baker" userId="3686adb0-94ee-4c4c-ac45-56747ba58c08" providerId="ADAL" clId="{CCD59375-6C58-483C-B28F-F19E2E32A8C7}" dt="2019-01-30T14:12:46.950" v="9037" actId="478"/>
          <ac:spMkLst>
            <pc:docMk/>
            <pc:sldMk cId="3576916044" sldId="1954"/>
            <ac:spMk id="8" creationId="{2799DADF-A4CE-4A32-8523-7F3FC0DFA927}"/>
          </ac:spMkLst>
        </pc:spChg>
        <pc:spChg chg="add mod">
          <ac:chgData name="Daniel Baker" userId="3686adb0-94ee-4c4c-ac45-56747ba58c08" providerId="ADAL" clId="{CCD59375-6C58-483C-B28F-F19E2E32A8C7}" dt="2019-01-30T11:18:24.614" v="7176" actId="20577"/>
          <ac:spMkLst>
            <pc:docMk/>
            <pc:sldMk cId="3576916044" sldId="1954"/>
            <ac:spMk id="11" creationId="{EE422F9F-BF68-44B7-97EC-A486A925BCAF}"/>
          </ac:spMkLst>
        </pc:spChg>
        <pc:grpChg chg="add del">
          <ac:chgData name="Daniel Baker" userId="3686adb0-94ee-4c4c-ac45-56747ba58c08" providerId="ADAL" clId="{CCD59375-6C58-483C-B28F-F19E2E32A8C7}" dt="2019-01-30T14:12:46.950" v="9037" actId="478"/>
          <ac:grpSpMkLst>
            <pc:docMk/>
            <pc:sldMk cId="3576916044" sldId="1954"/>
            <ac:grpSpMk id="7" creationId="{FB3222AC-7BB1-476E-AA4C-082965A64FCD}"/>
          </ac:grpSpMkLst>
        </pc:grpChg>
        <pc:picChg chg="del">
          <ac:chgData name="Daniel Baker" userId="3686adb0-94ee-4c4c-ac45-56747ba58c08" providerId="ADAL" clId="{CCD59375-6C58-483C-B28F-F19E2E32A8C7}" dt="2019-01-30T11:17:59.819" v="7158" actId="478"/>
          <ac:picMkLst>
            <pc:docMk/>
            <pc:sldMk cId="3576916044" sldId="1954"/>
            <ac:picMk id="9" creationId="{741460EF-BBDE-425F-8B73-7E65C3802270}"/>
          </ac:picMkLst>
        </pc:picChg>
        <pc:picChg chg="del topLvl">
          <ac:chgData name="Daniel Baker" userId="3686adb0-94ee-4c4c-ac45-56747ba58c08" providerId="ADAL" clId="{CCD59375-6C58-483C-B28F-F19E2E32A8C7}" dt="2019-01-30T14:12:46.950" v="9037" actId="478"/>
          <ac:picMkLst>
            <pc:docMk/>
            <pc:sldMk cId="3576916044" sldId="1954"/>
            <ac:picMk id="10" creationId="{B5CFF463-DD5B-4641-AB22-9508B7C5C7C2}"/>
          </ac:picMkLst>
        </pc:picChg>
        <pc:picChg chg="add">
          <ac:chgData name="Daniel Baker" userId="3686adb0-94ee-4c4c-ac45-56747ba58c08" providerId="ADAL" clId="{CCD59375-6C58-483C-B28F-F19E2E32A8C7}" dt="2019-01-30T14:12:47.413" v="9038"/>
          <ac:picMkLst>
            <pc:docMk/>
            <pc:sldMk cId="3576916044" sldId="1954"/>
            <ac:picMk id="12" creationId="{782B5FE5-0F1E-4EE0-B9DA-43A8DA3CA5BA}"/>
          </ac:picMkLst>
        </pc:picChg>
        <pc:picChg chg="add mod modCrop">
          <ac:chgData name="Daniel Baker" userId="3686adb0-94ee-4c4c-ac45-56747ba58c08" providerId="ADAL" clId="{CCD59375-6C58-483C-B28F-F19E2E32A8C7}" dt="2019-01-30T16:22:45.046" v="9990" actId="339"/>
          <ac:picMkLst>
            <pc:docMk/>
            <pc:sldMk cId="3576916044" sldId="1954"/>
            <ac:picMk id="13" creationId="{5ED5FCF1-A005-4020-9451-D4EC586F5BAD}"/>
          </ac:picMkLst>
        </pc:picChg>
      </pc:sldChg>
      <pc:sldChg chg="modSp del">
        <pc:chgData name="Daniel Baker" userId="3686adb0-94ee-4c4c-ac45-56747ba58c08" providerId="ADAL" clId="{CCD59375-6C58-483C-B28F-F19E2E32A8C7}" dt="2019-01-30T11:19:11.717" v="7179" actId="2696"/>
        <pc:sldMkLst>
          <pc:docMk/>
          <pc:sldMk cId="2058286973" sldId="1955"/>
        </pc:sldMkLst>
        <pc:spChg chg="mod">
          <ac:chgData name="Daniel Baker" userId="3686adb0-94ee-4c4c-ac45-56747ba58c08" providerId="ADAL" clId="{CCD59375-6C58-483C-B28F-F19E2E32A8C7}" dt="2019-01-30T11:19:04.103" v="7177"/>
          <ac:spMkLst>
            <pc:docMk/>
            <pc:sldMk cId="2058286973" sldId="1955"/>
            <ac:spMk id="3" creationId="{D5F441AD-60D1-4C98-BB47-C9F6A636C485}"/>
          </ac:spMkLst>
        </pc:spChg>
      </pc:sldChg>
      <pc:sldChg chg="addSp delSp modSp modNotesTx">
        <pc:chgData name="Daniel Baker" userId="3686adb0-94ee-4c4c-ac45-56747ba58c08" providerId="ADAL" clId="{CCD59375-6C58-483C-B28F-F19E2E32A8C7}" dt="2019-01-30T14:12:51.764" v="9040"/>
        <pc:sldMkLst>
          <pc:docMk/>
          <pc:sldMk cId="2087722028" sldId="1957"/>
        </pc:sldMkLst>
        <pc:spChg chg="del mod">
          <ac:chgData name="Daniel Baker" userId="3686adb0-94ee-4c4c-ac45-56747ba58c08" providerId="ADAL" clId="{CCD59375-6C58-483C-B28F-F19E2E32A8C7}" dt="2019-01-30T11:26:20.890" v="7383" actId="478"/>
          <ac:spMkLst>
            <pc:docMk/>
            <pc:sldMk cId="2087722028" sldId="1957"/>
            <ac:spMk id="2" creationId="{1FF74ED2-7C0F-4A3B-99ED-148A0B1F1B8C}"/>
          </ac:spMkLst>
        </pc:spChg>
        <pc:spChg chg="add mod">
          <ac:chgData name="Daniel Baker" userId="3686adb0-94ee-4c4c-ac45-56747ba58c08" providerId="ADAL" clId="{CCD59375-6C58-483C-B28F-F19E2E32A8C7}" dt="2019-01-30T11:26:49.406" v="7398" actId="14100"/>
          <ac:spMkLst>
            <pc:docMk/>
            <pc:sldMk cId="2087722028" sldId="1957"/>
            <ac:spMk id="3" creationId="{C2AD00C9-83A4-462C-8E75-C732EC954B9D}"/>
          </ac:spMkLst>
        </pc:spChg>
        <pc:spChg chg="add del mod">
          <ac:chgData name="Daniel Baker" userId="3686adb0-94ee-4c4c-ac45-56747ba58c08" providerId="ADAL" clId="{CCD59375-6C58-483C-B28F-F19E2E32A8C7}" dt="2019-01-30T11:26:26.749" v="7384" actId="478"/>
          <ac:spMkLst>
            <pc:docMk/>
            <pc:sldMk cId="2087722028" sldId="1957"/>
            <ac:spMk id="6" creationId="{B99D1A9B-6874-4E93-A81A-51C6006C14AA}"/>
          </ac:spMkLst>
        </pc:spChg>
        <pc:spChg chg="del mod">
          <ac:chgData name="Daniel Baker" userId="3686adb0-94ee-4c4c-ac45-56747ba58c08" providerId="ADAL" clId="{CCD59375-6C58-483C-B28F-F19E2E32A8C7}" dt="2019-01-30T11:25:02.177" v="7364" actId="478"/>
          <ac:spMkLst>
            <pc:docMk/>
            <pc:sldMk cId="2087722028" sldId="1957"/>
            <ac:spMk id="7" creationId="{772D5180-5E98-4780-A225-59A15326F967}"/>
          </ac:spMkLst>
        </pc:spChg>
        <pc:spChg chg="del mod">
          <ac:chgData name="Daniel Baker" userId="3686adb0-94ee-4c4c-ac45-56747ba58c08" providerId="ADAL" clId="{CCD59375-6C58-483C-B28F-F19E2E32A8C7}" dt="2019-01-30T11:25:52.931" v="7370" actId="478"/>
          <ac:spMkLst>
            <pc:docMk/>
            <pc:sldMk cId="2087722028" sldId="1957"/>
            <ac:spMk id="8" creationId="{89E39687-3F97-492F-9685-D755FF0CB21F}"/>
          </ac:spMkLst>
        </pc:spChg>
        <pc:spChg chg="topLvl">
          <ac:chgData name="Daniel Baker" userId="3686adb0-94ee-4c4c-ac45-56747ba58c08" providerId="ADAL" clId="{CCD59375-6C58-483C-B28F-F19E2E32A8C7}" dt="2019-01-30T14:12:51.348" v="9039" actId="478"/>
          <ac:spMkLst>
            <pc:docMk/>
            <pc:sldMk cId="2087722028" sldId="1957"/>
            <ac:spMk id="10" creationId="{A3CF4991-BD16-4ABF-8600-D2520D794F7C}"/>
          </ac:spMkLst>
        </pc:spChg>
        <pc:spChg chg="add mod">
          <ac:chgData name="Daniel Baker" userId="3686adb0-94ee-4c4c-ac45-56747ba58c08" providerId="ADAL" clId="{CCD59375-6C58-483C-B28F-F19E2E32A8C7}" dt="2019-01-30T11:26:40.242" v="7396" actId="20577"/>
          <ac:spMkLst>
            <pc:docMk/>
            <pc:sldMk cId="2087722028" sldId="1957"/>
            <ac:spMk id="12" creationId="{8754CA74-EEAE-43C7-964A-431B7F041A7C}"/>
          </ac:spMkLst>
        </pc:spChg>
        <pc:spChg chg="add mod">
          <ac:chgData name="Daniel Baker" userId="3686adb0-94ee-4c4c-ac45-56747ba58c08" providerId="ADAL" clId="{CCD59375-6C58-483C-B28F-F19E2E32A8C7}" dt="2019-01-30T11:28:11.522" v="7450" actId="20577"/>
          <ac:spMkLst>
            <pc:docMk/>
            <pc:sldMk cId="2087722028" sldId="1957"/>
            <ac:spMk id="13" creationId="{AA47FEF6-61EA-48EA-BA63-AE44FB24F6B5}"/>
          </ac:spMkLst>
        </pc:spChg>
        <pc:grpChg chg="add del">
          <ac:chgData name="Daniel Baker" userId="3686adb0-94ee-4c4c-ac45-56747ba58c08" providerId="ADAL" clId="{CCD59375-6C58-483C-B28F-F19E2E32A8C7}" dt="2019-01-30T14:12:51.348" v="9039" actId="478"/>
          <ac:grpSpMkLst>
            <pc:docMk/>
            <pc:sldMk cId="2087722028" sldId="1957"/>
            <ac:grpSpMk id="9" creationId="{1DA6F5A4-ABDC-42A1-B826-F89589E29BE7}"/>
          </ac:grpSpMkLst>
        </pc:grpChg>
        <pc:graphicFrameChg chg="del modGraphic">
          <ac:chgData name="Daniel Baker" userId="3686adb0-94ee-4c4c-ac45-56747ba58c08" providerId="ADAL" clId="{CCD59375-6C58-483C-B28F-F19E2E32A8C7}" dt="2019-01-30T11:24:42.926" v="7358" actId="478"/>
          <ac:graphicFrameMkLst>
            <pc:docMk/>
            <pc:sldMk cId="2087722028" sldId="1957"/>
            <ac:graphicFrameMk id="4" creationId="{105AA325-60B7-4E92-87B2-C5E064B48B1B}"/>
          </ac:graphicFrameMkLst>
        </pc:graphicFrameChg>
        <pc:picChg chg="del topLvl">
          <ac:chgData name="Daniel Baker" userId="3686adb0-94ee-4c4c-ac45-56747ba58c08" providerId="ADAL" clId="{CCD59375-6C58-483C-B28F-F19E2E32A8C7}" dt="2019-01-30T14:12:51.348" v="9039" actId="478"/>
          <ac:picMkLst>
            <pc:docMk/>
            <pc:sldMk cId="2087722028" sldId="1957"/>
            <ac:picMk id="11" creationId="{516AA630-4614-4079-A5F6-DF608135146F}"/>
          </ac:picMkLst>
        </pc:picChg>
        <pc:picChg chg="add">
          <ac:chgData name="Daniel Baker" userId="3686adb0-94ee-4c4c-ac45-56747ba58c08" providerId="ADAL" clId="{CCD59375-6C58-483C-B28F-F19E2E32A8C7}" dt="2019-01-30T14:12:51.764" v="9040"/>
          <ac:picMkLst>
            <pc:docMk/>
            <pc:sldMk cId="2087722028" sldId="1957"/>
            <ac:picMk id="14" creationId="{19163A49-4FB4-49BA-99BF-B71DDC8373A8}"/>
          </ac:picMkLst>
        </pc:picChg>
      </pc:sldChg>
      <pc:sldChg chg="modSp del">
        <pc:chgData name="Daniel Baker" userId="3686adb0-94ee-4c4c-ac45-56747ba58c08" providerId="ADAL" clId="{CCD59375-6C58-483C-B28F-F19E2E32A8C7}" dt="2019-01-30T11:28:15.185" v="7451" actId="2696"/>
        <pc:sldMkLst>
          <pc:docMk/>
          <pc:sldMk cId="2934155476" sldId="1958"/>
        </pc:sldMkLst>
        <pc:spChg chg="mod">
          <ac:chgData name="Daniel Baker" userId="3686adb0-94ee-4c4c-ac45-56747ba58c08" providerId="ADAL" clId="{CCD59375-6C58-483C-B28F-F19E2E32A8C7}" dt="2019-01-30T11:27:01.227" v="7399"/>
          <ac:spMkLst>
            <pc:docMk/>
            <pc:sldMk cId="2934155476" sldId="1958"/>
            <ac:spMk id="7" creationId="{772D5180-5E98-4780-A225-59A15326F967}"/>
          </ac:spMkLst>
        </pc:spChg>
      </pc:sldChg>
      <pc:sldChg chg="addSp delSp modSp modNotesTx">
        <pc:chgData name="Daniel Baker" userId="3686adb0-94ee-4c4c-ac45-56747ba58c08" providerId="ADAL" clId="{CCD59375-6C58-483C-B28F-F19E2E32A8C7}" dt="2019-01-31T10:08:55.646" v="10373" actId="14100"/>
        <pc:sldMkLst>
          <pc:docMk/>
          <pc:sldMk cId="3625862327" sldId="1959"/>
        </pc:sldMkLst>
        <pc:spChg chg="del">
          <ac:chgData name="Daniel Baker" userId="3686adb0-94ee-4c4c-ac45-56747ba58c08" providerId="ADAL" clId="{CCD59375-6C58-483C-B28F-F19E2E32A8C7}" dt="2019-01-30T11:28:30.983" v="7452" actId="478"/>
          <ac:spMkLst>
            <pc:docMk/>
            <pc:sldMk cId="3625862327" sldId="1959"/>
            <ac:spMk id="2" creationId="{1FF74ED2-7C0F-4A3B-99ED-148A0B1F1B8C}"/>
          </ac:spMkLst>
        </pc:spChg>
        <pc:spChg chg="add del mod">
          <ac:chgData name="Daniel Baker" userId="3686adb0-94ee-4c4c-ac45-56747ba58c08" providerId="ADAL" clId="{CCD59375-6C58-483C-B28F-F19E2E32A8C7}" dt="2019-01-30T11:28:34.894" v="7453" actId="478"/>
          <ac:spMkLst>
            <pc:docMk/>
            <pc:sldMk cId="3625862327" sldId="1959"/>
            <ac:spMk id="4" creationId="{25CA9863-CF6C-4D11-893C-C1FA7B52A611}"/>
          </ac:spMkLst>
        </pc:spChg>
        <pc:spChg chg="add mod">
          <ac:chgData name="Daniel Baker" userId="3686adb0-94ee-4c4c-ac45-56747ba58c08" providerId="ADAL" clId="{CCD59375-6C58-483C-B28F-F19E2E32A8C7}" dt="2019-01-31T10:08:37.477" v="10369" actId="20577"/>
          <ac:spMkLst>
            <pc:docMk/>
            <pc:sldMk cId="3625862327" sldId="1959"/>
            <ac:spMk id="5" creationId="{1F57B61A-1CCA-4365-80D0-B2412E79AD43}"/>
          </ac:spMkLst>
        </pc:spChg>
        <pc:spChg chg="del mod">
          <ac:chgData name="Daniel Baker" userId="3686adb0-94ee-4c4c-ac45-56747ba58c08" providerId="ADAL" clId="{CCD59375-6C58-483C-B28F-F19E2E32A8C7}" dt="2019-01-30T11:29:12.855" v="7480" actId="478"/>
          <ac:spMkLst>
            <pc:docMk/>
            <pc:sldMk cId="3625862327" sldId="1959"/>
            <ac:spMk id="7" creationId="{772D5180-5E98-4780-A225-59A15326F967}"/>
          </ac:spMkLst>
        </pc:spChg>
        <pc:spChg chg="topLvl">
          <ac:chgData name="Daniel Baker" userId="3686adb0-94ee-4c4c-ac45-56747ba58c08" providerId="ADAL" clId="{CCD59375-6C58-483C-B28F-F19E2E32A8C7}" dt="2019-01-30T14:12:56.773" v="9041" actId="478"/>
          <ac:spMkLst>
            <pc:docMk/>
            <pc:sldMk cId="3625862327" sldId="1959"/>
            <ac:spMk id="8" creationId="{7C9D7068-309C-46D1-AD91-61DBE3A5EC1C}"/>
          </ac:spMkLst>
        </pc:spChg>
        <pc:spChg chg="add mod">
          <ac:chgData name="Daniel Baker" userId="3686adb0-94ee-4c4c-ac45-56747ba58c08" providerId="ADAL" clId="{CCD59375-6C58-483C-B28F-F19E2E32A8C7}" dt="2019-01-30T11:28:59.934" v="7477" actId="20577"/>
          <ac:spMkLst>
            <pc:docMk/>
            <pc:sldMk cId="3625862327" sldId="1959"/>
            <ac:spMk id="10" creationId="{C65DD4B4-8F3A-424F-BE73-18D0433BE425}"/>
          </ac:spMkLst>
        </pc:spChg>
        <pc:spChg chg="add mod">
          <ac:chgData name="Daniel Baker" userId="3686adb0-94ee-4c4c-ac45-56747ba58c08" providerId="ADAL" clId="{CCD59375-6C58-483C-B28F-F19E2E32A8C7}" dt="2019-01-30T11:33:45.386" v="7632" actId="12"/>
          <ac:spMkLst>
            <pc:docMk/>
            <pc:sldMk cId="3625862327" sldId="1959"/>
            <ac:spMk id="11" creationId="{565F4116-0F40-4E2E-9AE5-875BE610FEDD}"/>
          </ac:spMkLst>
        </pc:spChg>
        <pc:grpChg chg="add del">
          <ac:chgData name="Daniel Baker" userId="3686adb0-94ee-4c4c-ac45-56747ba58c08" providerId="ADAL" clId="{CCD59375-6C58-483C-B28F-F19E2E32A8C7}" dt="2019-01-30T14:12:56.773" v="9041" actId="478"/>
          <ac:grpSpMkLst>
            <pc:docMk/>
            <pc:sldMk cId="3625862327" sldId="1959"/>
            <ac:grpSpMk id="6" creationId="{E593BDD9-9D06-4CDB-9FE5-DE5F1FFFBB3F}"/>
          </ac:grpSpMkLst>
        </pc:grpChg>
        <pc:picChg chg="add mod">
          <ac:chgData name="Daniel Baker" userId="3686adb0-94ee-4c4c-ac45-56747ba58c08" providerId="ADAL" clId="{CCD59375-6C58-483C-B28F-F19E2E32A8C7}" dt="2019-01-31T10:08:55.646" v="10373" actId="14100"/>
          <ac:picMkLst>
            <pc:docMk/>
            <pc:sldMk cId="3625862327" sldId="1959"/>
            <ac:picMk id="3" creationId="{14732E27-C60F-4B1D-8ACC-3857DA00678C}"/>
          </ac:picMkLst>
        </pc:picChg>
        <pc:picChg chg="del topLvl">
          <ac:chgData name="Daniel Baker" userId="3686adb0-94ee-4c4c-ac45-56747ba58c08" providerId="ADAL" clId="{CCD59375-6C58-483C-B28F-F19E2E32A8C7}" dt="2019-01-30T14:12:56.773" v="9041" actId="478"/>
          <ac:picMkLst>
            <pc:docMk/>
            <pc:sldMk cId="3625862327" sldId="1959"/>
            <ac:picMk id="9" creationId="{3B1A2326-4610-4AEB-8D34-6DD1E0E3BCE7}"/>
          </ac:picMkLst>
        </pc:picChg>
        <pc:picChg chg="add">
          <ac:chgData name="Daniel Baker" userId="3686adb0-94ee-4c4c-ac45-56747ba58c08" providerId="ADAL" clId="{CCD59375-6C58-483C-B28F-F19E2E32A8C7}" dt="2019-01-30T14:12:57.229" v="9042"/>
          <ac:picMkLst>
            <pc:docMk/>
            <pc:sldMk cId="3625862327" sldId="1959"/>
            <ac:picMk id="12" creationId="{9906D847-0D50-4CD7-897C-EAD6AD37B89C}"/>
          </ac:picMkLst>
        </pc:picChg>
      </pc:sldChg>
      <pc:sldChg chg="modSp del">
        <pc:chgData name="Daniel Baker" userId="3686adb0-94ee-4c4c-ac45-56747ba58c08" providerId="ADAL" clId="{CCD59375-6C58-483C-B28F-F19E2E32A8C7}" dt="2019-01-30T11:31:46.008" v="7542" actId="2696"/>
        <pc:sldMkLst>
          <pc:docMk/>
          <pc:sldMk cId="3524824684" sldId="1960"/>
        </pc:sldMkLst>
        <pc:spChg chg="mod">
          <ac:chgData name="Daniel Baker" userId="3686adb0-94ee-4c4c-ac45-56747ba58c08" providerId="ADAL" clId="{CCD59375-6C58-483C-B28F-F19E2E32A8C7}" dt="2019-01-30T11:31:40.911" v="7540"/>
          <ac:spMkLst>
            <pc:docMk/>
            <pc:sldMk cId="3524824684" sldId="1960"/>
            <ac:spMk id="7" creationId="{772D5180-5E98-4780-A225-59A15326F967}"/>
          </ac:spMkLst>
        </pc:spChg>
      </pc:sldChg>
      <pc:sldChg chg="del">
        <pc:chgData name="Daniel Baker" userId="3686adb0-94ee-4c4c-ac45-56747ba58c08" providerId="ADAL" clId="{CCD59375-6C58-483C-B28F-F19E2E32A8C7}" dt="2019-01-30T11:33:59.018" v="7633" actId="2696"/>
        <pc:sldMkLst>
          <pc:docMk/>
          <pc:sldMk cId="1721544011" sldId="1961"/>
        </pc:sldMkLst>
      </pc:sldChg>
      <pc:sldChg chg="addSp delSp modSp">
        <pc:chgData name="Daniel Baker" userId="3686adb0-94ee-4c4c-ac45-56747ba58c08" providerId="ADAL" clId="{CCD59375-6C58-483C-B28F-F19E2E32A8C7}" dt="2019-01-31T09:13:52.511" v="10065" actId="20577"/>
        <pc:sldMkLst>
          <pc:docMk/>
          <pc:sldMk cId="3578682040" sldId="1965"/>
        </pc:sldMkLst>
        <pc:spChg chg="mod">
          <ac:chgData name="Daniel Baker" userId="3686adb0-94ee-4c4c-ac45-56747ba58c08" providerId="ADAL" clId="{CCD59375-6C58-483C-B28F-F19E2E32A8C7}" dt="2019-01-31T09:13:52.511" v="10065" actId="20577"/>
          <ac:spMkLst>
            <pc:docMk/>
            <pc:sldMk cId="3578682040" sldId="1965"/>
            <ac:spMk id="2" creationId="{454B45AA-B474-422B-A9AE-A454242BAC70}"/>
          </ac:spMkLst>
        </pc:spChg>
        <pc:spChg chg="del mod">
          <ac:chgData name="Daniel Baker" userId="3686adb0-94ee-4c4c-ac45-56747ba58c08" providerId="ADAL" clId="{CCD59375-6C58-483C-B28F-F19E2E32A8C7}" dt="2019-01-28T15:41:27.518" v="6377" actId="478"/>
          <ac:spMkLst>
            <pc:docMk/>
            <pc:sldMk cId="3578682040" sldId="1965"/>
            <ac:spMk id="3" creationId="{D3A84E69-1CE2-444D-AFCE-E8D719FDB945}"/>
          </ac:spMkLst>
        </pc:spChg>
        <pc:spChg chg="del">
          <ac:chgData name="Daniel Baker" userId="3686adb0-94ee-4c4c-ac45-56747ba58c08" providerId="ADAL" clId="{CCD59375-6C58-483C-B28F-F19E2E32A8C7}" dt="2019-01-28T15:40:43.583" v="6373" actId="478"/>
          <ac:spMkLst>
            <pc:docMk/>
            <pc:sldMk cId="3578682040" sldId="1965"/>
            <ac:spMk id="6" creationId="{90A8D94B-F546-4A35-A80B-475F1601DCCB}"/>
          </ac:spMkLst>
        </pc:spChg>
        <pc:spChg chg="add mod">
          <ac:chgData name="Daniel Baker" userId="3686adb0-94ee-4c4c-ac45-56747ba58c08" providerId="ADAL" clId="{CCD59375-6C58-483C-B28F-F19E2E32A8C7}" dt="2019-01-30T14:17:22.484" v="9086" actId="1076"/>
          <ac:spMkLst>
            <pc:docMk/>
            <pc:sldMk cId="3578682040" sldId="1965"/>
            <ac:spMk id="8" creationId="{E6C71157-FC67-4BB5-B1AD-52B9D992CC73}"/>
          </ac:spMkLst>
        </pc:spChg>
        <pc:picChg chg="del">
          <ac:chgData name="Daniel Baker" userId="3686adb0-94ee-4c4c-ac45-56747ba58c08" providerId="ADAL" clId="{CCD59375-6C58-483C-B28F-F19E2E32A8C7}" dt="2019-01-30T14:09:27.479" v="8976" actId="478"/>
          <ac:picMkLst>
            <pc:docMk/>
            <pc:sldMk cId="3578682040" sldId="1965"/>
            <ac:picMk id="5" creationId="{2490EEF8-2EBF-4443-A423-01EA47654561}"/>
          </ac:picMkLst>
        </pc:picChg>
        <pc:picChg chg="add del">
          <ac:chgData name="Daniel Baker" userId="3686adb0-94ee-4c4c-ac45-56747ba58c08" providerId="ADAL" clId="{CCD59375-6C58-483C-B28F-F19E2E32A8C7}" dt="2019-01-30T14:09:26.424" v="8975" actId="478"/>
          <ac:picMkLst>
            <pc:docMk/>
            <pc:sldMk cId="3578682040" sldId="1965"/>
            <ac:picMk id="7" creationId="{1B1F287B-D3F0-4B06-9B7A-8F60A08D73BD}"/>
          </ac:picMkLst>
        </pc:picChg>
        <pc:picChg chg="add">
          <ac:chgData name="Daniel Baker" userId="3686adb0-94ee-4c4c-ac45-56747ba58c08" providerId="ADAL" clId="{CCD59375-6C58-483C-B28F-F19E2E32A8C7}" dt="2019-01-30T14:09:28.806" v="8977"/>
          <ac:picMkLst>
            <pc:docMk/>
            <pc:sldMk cId="3578682040" sldId="1965"/>
            <ac:picMk id="9" creationId="{74384BB7-64D1-4C94-A59E-5A79222D30C6}"/>
          </ac:picMkLst>
        </pc:picChg>
      </pc:sldChg>
      <pc:sldChg chg="addSp delSp modSp">
        <pc:chgData name="Daniel Baker" userId="3686adb0-94ee-4c4c-ac45-56747ba58c08" providerId="ADAL" clId="{CCD59375-6C58-483C-B28F-F19E2E32A8C7}" dt="2019-01-30T16:25:40.619" v="10006" actId="29295"/>
        <pc:sldMkLst>
          <pc:docMk/>
          <pc:sldMk cId="2603146343" sldId="1966"/>
        </pc:sldMkLst>
        <pc:spChg chg="del">
          <ac:chgData name="Daniel Baker" userId="3686adb0-94ee-4c4c-ac45-56747ba58c08" providerId="ADAL" clId="{CCD59375-6C58-483C-B28F-F19E2E32A8C7}" dt="2019-01-30T11:35:06.476" v="7634" actId="478"/>
          <ac:spMkLst>
            <pc:docMk/>
            <pc:sldMk cId="2603146343" sldId="1966"/>
            <ac:spMk id="2" creationId="{1FF74ED2-7C0F-4A3B-99ED-148A0B1F1B8C}"/>
          </ac:spMkLst>
        </pc:spChg>
        <pc:spChg chg="del mod">
          <ac:chgData name="Daniel Baker" userId="3686adb0-94ee-4c4c-ac45-56747ba58c08" providerId="ADAL" clId="{CCD59375-6C58-483C-B28F-F19E2E32A8C7}" dt="2019-01-30T11:35:38.654" v="7660" actId="478"/>
          <ac:spMkLst>
            <pc:docMk/>
            <pc:sldMk cId="2603146343" sldId="1966"/>
            <ac:spMk id="3" creationId="{D5F441AD-60D1-4C98-BB47-C9F6A636C485}"/>
          </ac:spMkLst>
        </pc:spChg>
        <pc:spChg chg="add del mod">
          <ac:chgData name="Daniel Baker" userId="3686adb0-94ee-4c4c-ac45-56747ba58c08" providerId="ADAL" clId="{CCD59375-6C58-483C-B28F-F19E2E32A8C7}" dt="2019-01-30T11:35:10.339" v="7635" actId="478"/>
          <ac:spMkLst>
            <pc:docMk/>
            <pc:sldMk cId="2603146343" sldId="1966"/>
            <ac:spMk id="5" creationId="{9B5493D9-FD0E-46FC-AC92-BF4B108702E7}"/>
          </ac:spMkLst>
        </pc:spChg>
        <pc:spChg chg="del mod">
          <ac:chgData name="Daniel Baker" userId="3686adb0-94ee-4c4c-ac45-56747ba58c08" providerId="ADAL" clId="{CCD59375-6C58-483C-B28F-F19E2E32A8C7}" dt="2019-01-30T11:36:08.733" v="7665" actId="478"/>
          <ac:spMkLst>
            <pc:docMk/>
            <pc:sldMk cId="2603146343" sldId="1966"/>
            <ac:spMk id="7" creationId="{772D5180-5E98-4780-A225-59A15326F967}"/>
          </ac:spMkLst>
        </pc:spChg>
        <pc:spChg chg="topLvl">
          <ac:chgData name="Daniel Baker" userId="3686adb0-94ee-4c4c-ac45-56747ba58c08" providerId="ADAL" clId="{CCD59375-6C58-483C-B28F-F19E2E32A8C7}" dt="2019-01-30T14:13:04.219" v="9043" actId="478"/>
          <ac:spMkLst>
            <pc:docMk/>
            <pc:sldMk cId="2603146343" sldId="1966"/>
            <ac:spMk id="9" creationId="{81FCA868-0CAB-4C6F-89C3-F9D3A9159BBF}"/>
          </ac:spMkLst>
        </pc:spChg>
        <pc:spChg chg="add mod">
          <ac:chgData name="Daniel Baker" userId="3686adb0-94ee-4c4c-ac45-56747ba58c08" providerId="ADAL" clId="{CCD59375-6C58-483C-B28F-F19E2E32A8C7}" dt="2019-01-30T11:35:21.241" v="7655" actId="20577"/>
          <ac:spMkLst>
            <pc:docMk/>
            <pc:sldMk cId="2603146343" sldId="1966"/>
            <ac:spMk id="11" creationId="{DA06E4E7-FA83-4026-BAAD-8E9B41BE1E55}"/>
          </ac:spMkLst>
        </pc:spChg>
        <pc:spChg chg="add mod">
          <ac:chgData name="Daniel Baker" userId="3686adb0-94ee-4c4c-ac45-56747ba58c08" providerId="ADAL" clId="{CCD59375-6C58-483C-B28F-F19E2E32A8C7}" dt="2019-01-30T11:36:54.440" v="7738" actId="6549"/>
          <ac:spMkLst>
            <pc:docMk/>
            <pc:sldMk cId="2603146343" sldId="1966"/>
            <ac:spMk id="12" creationId="{593CFEDF-22C6-4DF5-9180-ACEEE0E8C69B}"/>
          </ac:spMkLst>
        </pc:spChg>
        <pc:spChg chg="add mod">
          <ac:chgData name="Daniel Baker" userId="3686adb0-94ee-4c4c-ac45-56747ba58c08" providerId="ADAL" clId="{CCD59375-6C58-483C-B28F-F19E2E32A8C7}" dt="2019-01-30T11:39:43.099" v="7825" actId="14100"/>
          <ac:spMkLst>
            <pc:docMk/>
            <pc:sldMk cId="2603146343" sldId="1966"/>
            <ac:spMk id="13" creationId="{6A508E87-74EF-4061-9AB1-C7BCC3278CCA}"/>
          </ac:spMkLst>
        </pc:spChg>
        <pc:grpChg chg="add del">
          <ac:chgData name="Daniel Baker" userId="3686adb0-94ee-4c4c-ac45-56747ba58c08" providerId="ADAL" clId="{CCD59375-6C58-483C-B28F-F19E2E32A8C7}" dt="2019-01-30T14:13:04.219" v="9043" actId="478"/>
          <ac:grpSpMkLst>
            <pc:docMk/>
            <pc:sldMk cId="2603146343" sldId="1966"/>
            <ac:grpSpMk id="8" creationId="{A1B36D9B-F6BC-4CF4-8027-7E6A27D9FE83}"/>
          </ac:grpSpMkLst>
        </pc:grpChg>
        <pc:picChg chg="del mod">
          <ac:chgData name="Daniel Baker" userId="3686adb0-94ee-4c4c-ac45-56747ba58c08" providerId="ADAL" clId="{CCD59375-6C58-483C-B28F-F19E2E32A8C7}" dt="2019-01-30T11:38:04.144" v="7744" actId="478"/>
          <ac:picMkLst>
            <pc:docMk/>
            <pc:sldMk cId="2603146343" sldId="1966"/>
            <ac:picMk id="6" creationId="{865762D0-2C63-4B2A-9DC9-CFD4B21C4106}"/>
          </ac:picMkLst>
        </pc:picChg>
        <pc:picChg chg="del topLvl">
          <ac:chgData name="Daniel Baker" userId="3686adb0-94ee-4c4c-ac45-56747ba58c08" providerId="ADAL" clId="{CCD59375-6C58-483C-B28F-F19E2E32A8C7}" dt="2019-01-30T14:13:04.219" v="9043" actId="478"/>
          <ac:picMkLst>
            <pc:docMk/>
            <pc:sldMk cId="2603146343" sldId="1966"/>
            <ac:picMk id="10" creationId="{57AC3D2E-C4CA-4DBC-AAD3-E8B8B2A3213B}"/>
          </ac:picMkLst>
        </pc:picChg>
        <pc:picChg chg="add">
          <ac:chgData name="Daniel Baker" userId="3686adb0-94ee-4c4c-ac45-56747ba58c08" providerId="ADAL" clId="{CCD59375-6C58-483C-B28F-F19E2E32A8C7}" dt="2019-01-30T14:13:04.636" v="9044"/>
          <ac:picMkLst>
            <pc:docMk/>
            <pc:sldMk cId="2603146343" sldId="1966"/>
            <ac:picMk id="14" creationId="{A547E167-6C34-4CD7-A5AE-69D7F187C796}"/>
          </ac:picMkLst>
        </pc:picChg>
        <pc:picChg chg="add mod">
          <ac:chgData name="Daniel Baker" userId="3686adb0-94ee-4c4c-ac45-56747ba58c08" providerId="ADAL" clId="{CCD59375-6C58-483C-B28F-F19E2E32A8C7}" dt="2019-01-30T16:25:40.619" v="10006" actId="29295"/>
          <ac:picMkLst>
            <pc:docMk/>
            <pc:sldMk cId="2603146343" sldId="1966"/>
            <ac:picMk id="15" creationId="{E342AD80-4E6C-487A-BED7-B86C076A4AFE}"/>
          </ac:picMkLst>
        </pc:picChg>
      </pc:sldChg>
      <pc:sldChg chg="modSp del">
        <pc:chgData name="Daniel Baker" userId="3686adb0-94ee-4c4c-ac45-56747ba58c08" providerId="ADAL" clId="{CCD59375-6C58-483C-B28F-F19E2E32A8C7}" dt="2019-01-30T11:37:32.513" v="7742" actId="2696"/>
        <pc:sldMkLst>
          <pc:docMk/>
          <pc:sldMk cId="301197080" sldId="1967"/>
        </pc:sldMkLst>
        <pc:spChg chg="mod">
          <ac:chgData name="Daniel Baker" userId="3686adb0-94ee-4c4c-ac45-56747ba58c08" providerId="ADAL" clId="{CCD59375-6C58-483C-B28F-F19E2E32A8C7}" dt="2019-01-30T11:37:20.440" v="7739"/>
          <ac:spMkLst>
            <pc:docMk/>
            <pc:sldMk cId="301197080" sldId="1967"/>
            <ac:spMk id="3" creationId="{D5F441AD-60D1-4C98-BB47-C9F6A636C485}"/>
          </ac:spMkLst>
        </pc:spChg>
      </pc:sldChg>
      <pc:sldChg chg="addSp delSp modSp modNotesTx">
        <pc:chgData name="Daniel Baker" userId="3686adb0-94ee-4c4c-ac45-56747ba58c08" providerId="ADAL" clId="{CCD59375-6C58-483C-B28F-F19E2E32A8C7}" dt="2019-01-30T14:13:10.604" v="9046"/>
        <pc:sldMkLst>
          <pc:docMk/>
          <pc:sldMk cId="2333679430" sldId="1968"/>
        </pc:sldMkLst>
        <pc:spChg chg="del">
          <ac:chgData name="Daniel Baker" userId="3686adb0-94ee-4c4c-ac45-56747ba58c08" providerId="ADAL" clId="{CCD59375-6C58-483C-B28F-F19E2E32A8C7}" dt="2019-01-30T11:41:29.744" v="7828" actId="478"/>
          <ac:spMkLst>
            <pc:docMk/>
            <pc:sldMk cId="2333679430" sldId="1968"/>
            <ac:spMk id="2" creationId="{1FF74ED2-7C0F-4A3B-99ED-148A0B1F1B8C}"/>
          </ac:spMkLst>
        </pc:spChg>
        <pc:spChg chg="del mod">
          <ac:chgData name="Daniel Baker" userId="3686adb0-94ee-4c4c-ac45-56747ba58c08" providerId="ADAL" clId="{CCD59375-6C58-483C-B28F-F19E2E32A8C7}" dt="2019-01-30T11:41:57.163" v="7851" actId="478"/>
          <ac:spMkLst>
            <pc:docMk/>
            <pc:sldMk cId="2333679430" sldId="1968"/>
            <ac:spMk id="3" creationId="{D5F441AD-60D1-4C98-BB47-C9F6A636C485}"/>
          </ac:spMkLst>
        </pc:spChg>
        <pc:spChg chg="add del mod">
          <ac:chgData name="Daniel Baker" userId="3686adb0-94ee-4c4c-ac45-56747ba58c08" providerId="ADAL" clId="{CCD59375-6C58-483C-B28F-F19E2E32A8C7}" dt="2019-01-30T11:41:33.114" v="7829" actId="478"/>
          <ac:spMkLst>
            <pc:docMk/>
            <pc:sldMk cId="2333679430" sldId="1968"/>
            <ac:spMk id="5" creationId="{6AA7BD71-9F73-4580-8516-F59A1D8FD803}"/>
          </ac:spMkLst>
        </pc:spChg>
        <pc:spChg chg="add mod">
          <ac:chgData name="Daniel Baker" userId="3686adb0-94ee-4c4c-ac45-56747ba58c08" providerId="ADAL" clId="{CCD59375-6C58-483C-B28F-F19E2E32A8C7}" dt="2019-01-30T11:42:19.381" v="7859" actId="6549"/>
          <ac:spMkLst>
            <pc:docMk/>
            <pc:sldMk cId="2333679430" sldId="1968"/>
            <ac:spMk id="6" creationId="{EB7FBEFD-6856-4B2B-B753-4BC6CC7F384E}"/>
          </ac:spMkLst>
        </pc:spChg>
        <pc:spChg chg="topLvl">
          <ac:chgData name="Daniel Baker" userId="3686adb0-94ee-4c4c-ac45-56747ba58c08" providerId="ADAL" clId="{CCD59375-6C58-483C-B28F-F19E2E32A8C7}" dt="2019-01-30T14:13:09.787" v="9045" actId="478"/>
          <ac:spMkLst>
            <pc:docMk/>
            <pc:sldMk cId="2333679430" sldId="1968"/>
            <ac:spMk id="9" creationId="{CA7E2CB4-D14C-474D-AC59-C4666F5C28C5}"/>
          </ac:spMkLst>
        </pc:spChg>
        <pc:spChg chg="add mod">
          <ac:chgData name="Daniel Baker" userId="3686adb0-94ee-4c4c-ac45-56747ba58c08" providerId="ADAL" clId="{CCD59375-6C58-483C-B28F-F19E2E32A8C7}" dt="2019-01-30T11:41:42.500" v="7847" actId="20577"/>
          <ac:spMkLst>
            <pc:docMk/>
            <pc:sldMk cId="2333679430" sldId="1968"/>
            <ac:spMk id="11" creationId="{C74F15F8-F2C1-46B3-AEBB-AFA792E707F2}"/>
          </ac:spMkLst>
        </pc:spChg>
        <pc:grpChg chg="add del">
          <ac:chgData name="Daniel Baker" userId="3686adb0-94ee-4c4c-ac45-56747ba58c08" providerId="ADAL" clId="{CCD59375-6C58-483C-B28F-F19E2E32A8C7}" dt="2019-01-30T14:13:09.787" v="9045" actId="478"/>
          <ac:grpSpMkLst>
            <pc:docMk/>
            <pc:sldMk cId="2333679430" sldId="1968"/>
            <ac:grpSpMk id="7" creationId="{64031A34-E207-4255-8540-A44ED221B954}"/>
          </ac:grpSpMkLst>
        </pc:grpChg>
        <pc:picChg chg="mod">
          <ac:chgData name="Daniel Baker" userId="3686adb0-94ee-4c4c-ac45-56747ba58c08" providerId="ADAL" clId="{CCD59375-6C58-483C-B28F-F19E2E32A8C7}" dt="2019-01-30T11:41:22.768" v="7827" actId="1076"/>
          <ac:picMkLst>
            <pc:docMk/>
            <pc:sldMk cId="2333679430" sldId="1968"/>
            <ac:picMk id="8" creationId="{A8D1B790-8074-4E2E-8555-D7D8CEA37FAE}"/>
          </ac:picMkLst>
        </pc:picChg>
        <pc:picChg chg="del topLvl">
          <ac:chgData name="Daniel Baker" userId="3686adb0-94ee-4c4c-ac45-56747ba58c08" providerId="ADAL" clId="{CCD59375-6C58-483C-B28F-F19E2E32A8C7}" dt="2019-01-30T14:13:09.787" v="9045" actId="478"/>
          <ac:picMkLst>
            <pc:docMk/>
            <pc:sldMk cId="2333679430" sldId="1968"/>
            <ac:picMk id="10" creationId="{E68456AF-3EA3-49E2-8444-2A55E0518426}"/>
          </ac:picMkLst>
        </pc:picChg>
        <pc:picChg chg="add">
          <ac:chgData name="Daniel Baker" userId="3686adb0-94ee-4c4c-ac45-56747ba58c08" providerId="ADAL" clId="{CCD59375-6C58-483C-B28F-F19E2E32A8C7}" dt="2019-01-30T14:13:10.604" v="9046"/>
          <ac:picMkLst>
            <pc:docMk/>
            <pc:sldMk cId="2333679430" sldId="1968"/>
            <ac:picMk id="12" creationId="{E0EE044C-E915-4FD6-B55A-B6E3175C4B5B}"/>
          </ac:picMkLst>
        </pc:picChg>
      </pc:sldChg>
      <pc:sldChg chg="addSp delSp modSp modNotesTx">
        <pc:chgData name="Daniel Baker" userId="3686adb0-94ee-4c4c-ac45-56747ba58c08" providerId="ADAL" clId="{CCD59375-6C58-483C-B28F-F19E2E32A8C7}" dt="2019-01-30T16:11:30.234" v="9864" actId="113"/>
        <pc:sldMkLst>
          <pc:docMk/>
          <pc:sldMk cId="1152458019" sldId="1969"/>
        </pc:sldMkLst>
        <pc:spChg chg="del">
          <ac:chgData name="Daniel Baker" userId="3686adb0-94ee-4c4c-ac45-56747ba58c08" providerId="ADAL" clId="{CCD59375-6C58-483C-B28F-F19E2E32A8C7}" dt="2019-01-30T13:30:37.652" v="7861" actId="478"/>
          <ac:spMkLst>
            <pc:docMk/>
            <pc:sldMk cId="1152458019" sldId="1969"/>
            <ac:spMk id="2" creationId="{1FF74ED2-7C0F-4A3B-99ED-148A0B1F1B8C}"/>
          </ac:spMkLst>
        </pc:spChg>
        <pc:spChg chg="del mod">
          <ac:chgData name="Daniel Baker" userId="3686adb0-94ee-4c4c-ac45-56747ba58c08" providerId="ADAL" clId="{CCD59375-6C58-483C-B28F-F19E2E32A8C7}" dt="2019-01-30T13:31:13.166" v="7883" actId="478"/>
          <ac:spMkLst>
            <pc:docMk/>
            <pc:sldMk cId="1152458019" sldId="1969"/>
            <ac:spMk id="3" creationId="{D5F441AD-60D1-4C98-BB47-C9F6A636C485}"/>
          </ac:spMkLst>
        </pc:spChg>
        <pc:spChg chg="del mod">
          <ac:chgData name="Daniel Baker" userId="3686adb0-94ee-4c4c-ac45-56747ba58c08" providerId="ADAL" clId="{CCD59375-6C58-483C-B28F-F19E2E32A8C7}" dt="2019-01-30T13:31:44.886" v="7897" actId="478"/>
          <ac:spMkLst>
            <pc:docMk/>
            <pc:sldMk cId="1152458019" sldId="1969"/>
            <ac:spMk id="5" creationId="{A505C12A-44D0-48DF-8458-813135ABEED8}"/>
          </ac:spMkLst>
        </pc:spChg>
        <pc:spChg chg="del mod">
          <ac:chgData name="Daniel Baker" userId="3686adb0-94ee-4c4c-ac45-56747ba58c08" providerId="ADAL" clId="{CCD59375-6C58-483C-B28F-F19E2E32A8C7}" dt="2019-01-30T13:31:28.296" v="7889" actId="478"/>
          <ac:spMkLst>
            <pc:docMk/>
            <pc:sldMk cId="1152458019" sldId="1969"/>
            <ac:spMk id="6" creationId="{C984FF1D-7CD3-46E8-BE6F-0E763A64C81D}"/>
          </ac:spMkLst>
        </pc:spChg>
        <pc:spChg chg="add del mod">
          <ac:chgData name="Daniel Baker" userId="3686adb0-94ee-4c4c-ac45-56747ba58c08" providerId="ADAL" clId="{CCD59375-6C58-483C-B28F-F19E2E32A8C7}" dt="2019-01-30T13:30:40.049" v="7862" actId="478"/>
          <ac:spMkLst>
            <pc:docMk/>
            <pc:sldMk cId="1152458019" sldId="1969"/>
            <ac:spMk id="7" creationId="{E189E377-4235-49CC-8B85-2DA43815B254}"/>
          </ac:spMkLst>
        </pc:spChg>
        <pc:spChg chg="topLvl">
          <ac:chgData name="Daniel Baker" userId="3686adb0-94ee-4c4c-ac45-56747ba58c08" providerId="ADAL" clId="{CCD59375-6C58-483C-B28F-F19E2E32A8C7}" dt="2019-01-30T14:13:20.727" v="9049" actId="478"/>
          <ac:spMkLst>
            <pc:docMk/>
            <pc:sldMk cId="1152458019" sldId="1969"/>
            <ac:spMk id="9" creationId="{EA05CAB5-CCE6-4BFC-A506-15E280F4BA17}"/>
          </ac:spMkLst>
        </pc:spChg>
        <pc:spChg chg="add mod">
          <ac:chgData name="Daniel Baker" userId="3686adb0-94ee-4c4c-ac45-56747ba58c08" providerId="ADAL" clId="{CCD59375-6C58-483C-B28F-F19E2E32A8C7}" dt="2019-01-30T13:31:01.375" v="7881" actId="20577"/>
          <ac:spMkLst>
            <pc:docMk/>
            <pc:sldMk cId="1152458019" sldId="1969"/>
            <ac:spMk id="11" creationId="{DCD66EFF-D251-4167-A66E-CF2DA487411F}"/>
          </ac:spMkLst>
        </pc:spChg>
        <pc:spChg chg="add del mod">
          <ac:chgData name="Daniel Baker" userId="3686adb0-94ee-4c4c-ac45-56747ba58c08" providerId="ADAL" clId="{CCD59375-6C58-483C-B28F-F19E2E32A8C7}" dt="2019-01-30T13:31:17.358" v="7884" actId="478"/>
          <ac:spMkLst>
            <pc:docMk/>
            <pc:sldMk cId="1152458019" sldId="1969"/>
            <ac:spMk id="13" creationId="{0E279757-678E-4D91-9787-B65AE9F44CF3}"/>
          </ac:spMkLst>
        </pc:spChg>
        <pc:spChg chg="add mod">
          <ac:chgData name="Daniel Baker" userId="3686adb0-94ee-4c4c-ac45-56747ba58c08" providerId="ADAL" clId="{CCD59375-6C58-483C-B28F-F19E2E32A8C7}" dt="2019-01-30T13:34:36.464" v="7994" actId="6549"/>
          <ac:spMkLst>
            <pc:docMk/>
            <pc:sldMk cId="1152458019" sldId="1969"/>
            <ac:spMk id="14" creationId="{BF6076D2-4DBF-492F-A11E-E20E53F6914E}"/>
          </ac:spMkLst>
        </pc:spChg>
        <pc:spChg chg="add mod">
          <ac:chgData name="Daniel Baker" userId="3686adb0-94ee-4c4c-ac45-56747ba58c08" providerId="ADAL" clId="{CCD59375-6C58-483C-B28F-F19E2E32A8C7}" dt="2019-01-30T16:11:30.234" v="9864" actId="113"/>
          <ac:spMkLst>
            <pc:docMk/>
            <pc:sldMk cId="1152458019" sldId="1969"/>
            <ac:spMk id="16" creationId="{ECC2EB4A-12BB-43B2-A163-AADCDD8918D0}"/>
          </ac:spMkLst>
        </pc:spChg>
        <pc:grpChg chg="add del">
          <ac:chgData name="Daniel Baker" userId="3686adb0-94ee-4c4c-ac45-56747ba58c08" providerId="ADAL" clId="{CCD59375-6C58-483C-B28F-F19E2E32A8C7}" dt="2019-01-30T14:13:20.727" v="9049" actId="478"/>
          <ac:grpSpMkLst>
            <pc:docMk/>
            <pc:sldMk cId="1152458019" sldId="1969"/>
            <ac:grpSpMk id="8" creationId="{F0DF3B44-77E4-4130-9188-E33B0B82D12E}"/>
          </ac:grpSpMkLst>
        </pc:grpChg>
        <pc:picChg chg="del topLvl">
          <ac:chgData name="Daniel Baker" userId="3686adb0-94ee-4c4c-ac45-56747ba58c08" providerId="ADAL" clId="{CCD59375-6C58-483C-B28F-F19E2E32A8C7}" dt="2019-01-30T14:13:20.727" v="9049" actId="478"/>
          <ac:picMkLst>
            <pc:docMk/>
            <pc:sldMk cId="1152458019" sldId="1969"/>
            <ac:picMk id="10" creationId="{6AE3263C-E9F3-435D-85C7-9F987C6DD6BE}"/>
          </ac:picMkLst>
        </pc:picChg>
        <pc:picChg chg="add del mod">
          <ac:chgData name="Daniel Baker" userId="3686adb0-94ee-4c4c-ac45-56747ba58c08" providerId="ADAL" clId="{CCD59375-6C58-483C-B28F-F19E2E32A8C7}" dt="2019-01-30T13:35:32.188" v="8000" actId="478"/>
          <ac:picMkLst>
            <pc:docMk/>
            <pc:sldMk cId="1152458019" sldId="1969"/>
            <ac:picMk id="15" creationId="{8B6D592B-3838-4431-9172-BDC3EF96F941}"/>
          </ac:picMkLst>
        </pc:picChg>
        <pc:picChg chg="add">
          <ac:chgData name="Daniel Baker" userId="3686adb0-94ee-4c4c-ac45-56747ba58c08" providerId="ADAL" clId="{CCD59375-6C58-483C-B28F-F19E2E32A8C7}" dt="2019-01-30T14:13:21.228" v="9050"/>
          <ac:picMkLst>
            <pc:docMk/>
            <pc:sldMk cId="1152458019" sldId="1969"/>
            <ac:picMk id="17" creationId="{8C6974F7-69A4-4C82-B3B8-106CE01DC31E}"/>
          </ac:picMkLst>
        </pc:picChg>
      </pc:sldChg>
      <pc:sldChg chg="del">
        <pc:chgData name="Daniel Baker" userId="3686adb0-94ee-4c4c-ac45-56747ba58c08" providerId="ADAL" clId="{CCD59375-6C58-483C-B28F-F19E2E32A8C7}" dt="2019-01-30T11:37:48.442" v="7743" actId="2696"/>
        <pc:sldMkLst>
          <pc:docMk/>
          <pc:sldMk cId="2460751248" sldId="1970"/>
        </pc:sldMkLst>
      </pc:sldChg>
      <pc:sldChg chg="modSp del">
        <pc:chgData name="Daniel Baker" userId="3686adb0-94ee-4c4c-ac45-56747ba58c08" providerId="ADAL" clId="{CCD59375-6C58-483C-B28F-F19E2E32A8C7}" dt="2019-01-30T13:33:33.445" v="7926" actId="2696"/>
        <pc:sldMkLst>
          <pc:docMk/>
          <pc:sldMk cId="489427401" sldId="1971"/>
        </pc:sldMkLst>
        <pc:spChg chg="mod">
          <ac:chgData name="Daniel Baker" userId="3686adb0-94ee-4c4c-ac45-56747ba58c08" providerId="ADAL" clId="{CCD59375-6C58-483C-B28F-F19E2E32A8C7}" dt="2019-01-30T13:33:29.338" v="7924"/>
          <ac:spMkLst>
            <pc:docMk/>
            <pc:sldMk cId="489427401" sldId="1971"/>
            <ac:spMk id="3" creationId="{D5F441AD-60D1-4C98-BB47-C9F6A636C485}"/>
          </ac:spMkLst>
        </pc:spChg>
      </pc:sldChg>
      <pc:sldChg chg="addSp delSp modSp ord modNotesTx">
        <pc:chgData name="Daniel Baker" userId="3686adb0-94ee-4c4c-ac45-56747ba58c08" providerId="ADAL" clId="{CCD59375-6C58-483C-B28F-F19E2E32A8C7}" dt="2019-01-30T16:16:14.207" v="9872" actId="14100"/>
        <pc:sldMkLst>
          <pc:docMk/>
          <pc:sldMk cId="2463610851" sldId="1972"/>
        </pc:sldMkLst>
        <pc:spChg chg="del">
          <ac:chgData name="Daniel Baker" userId="3686adb0-94ee-4c4c-ac45-56747ba58c08" providerId="ADAL" clId="{CCD59375-6C58-483C-B28F-F19E2E32A8C7}" dt="2019-01-30T13:35:47.101" v="8001" actId="478"/>
          <ac:spMkLst>
            <pc:docMk/>
            <pc:sldMk cId="2463610851" sldId="1972"/>
            <ac:spMk id="2" creationId="{1FF74ED2-7C0F-4A3B-99ED-148A0B1F1B8C}"/>
          </ac:spMkLst>
        </pc:spChg>
        <pc:spChg chg="add del mod">
          <ac:chgData name="Daniel Baker" userId="3686adb0-94ee-4c4c-ac45-56747ba58c08" providerId="ADAL" clId="{CCD59375-6C58-483C-B28F-F19E2E32A8C7}" dt="2019-01-30T13:35:49.613" v="8002" actId="478"/>
          <ac:spMkLst>
            <pc:docMk/>
            <pc:sldMk cId="2463610851" sldId="1972"/>
            <ac:spMk id="4" creationId="{3B3771B3-6CD6-4D6E-AC26-B834AE7FA989}"/>
          </ac:spMkLst>
        </pc:spChg>
        <pc:spChg chg="add mod">
          <ac:chgData name="Daniel Baker" userId="3686adb0-94ee-4c4c-ac45-56747ba58c08" providerId="ADAL" clId="{CCD59375-6C58-483C-B28F-F19E2E32A8C7}" dt="2019-01-30T16:16:14.207" v="9872" actId="14100"/>
          <ac:spMkLst>
            <pc:docMk/>
            <pc:sldMk cId="2463610851" sldId="1972"/>
            <ac:spMk id="5" creationId="{DB7DB283-71C8-4498-BEC3-2C4CEAC822FA}"/>
          </ac:spMkLst>
        </pc:spChg>
        <pc:spChg chg="del mod">
          <ac:chgData name="Daniel Baker" userId="3686adb0-94ee-4c4c-ac45-56747ba58c08" providerId="ADAL" clId="{CCD59375-6C58-483C-B28F-F19E2E32A8C7}" dt="2019-01-30T13:36:45.681" v="8015" actId="478"/>
          <ac:spMkLst>
            <pc:docMk/>
            <pc:sldMk cId="2463610851" sldId="1972"/>
            <ac:spMk id="7" creationId="{772D5180-5E98-4780-A225-59A15326F967}"/>
          </ac:spMkLst>
        </pc:spChg>
        <pc:spChg chg="del mod">
          <ac:chgData name="Daniel Baker" userId="3686adb0-94ee-4c4c-ac45-56747ba58c08" providerId="ADAL" clId="{CCD59375-6C58-483C-B28F-F19E2E32A8C7}" dt="2019-01-30T13:36:56.571" v="8020" actId="478"/>
          <ac:spMkLst>
            <pc:docMk/>
            <pc:sldMk cId="2463610851" sldId="1972"/>
            <ac:spMk id="8" creationId="{429FC363-ABA7-492E-BDA0-6E8D562AB423}"/>
          </ac:spMkLst>
        </pc:spChg>
        <pc:spChg chg="topLvl">
          <ac:chgData name="Daniel Baker" userId="3686adb0-94ee-4c4c-ac45-56747ba58c08" providerId="ADAL" clId="{CCD59375-6C58-483C-B28F-F19E2E32A8C7}" dt="2019-01-30T14:13:15.486" v="9047" actId="478"/>
          <ac:spMkLst>
            <pc:docMk/>
            <pc:sldMk cId="2463610851" sldId="1972"/>
            <ac:spMk id="11" creationId="{DB22E00F-C48B-4B74-A60E-44E46E142C52}"/>
          </ac:spMkLst>
        </pc:spChg>
        <pc:spChg chg="add mod">
          <ac:chgData name="Daniel Baker" userId="3686adb0-94ee-4c4c-ac45-56747ba58c08" providerId="ADAL" clId="{CCD59375-6C58-483C-B28F-F19E2E32A8C7}" dt="2019-01-30T13:36:07.196" v="8008" actId="20577"/>
          <ac:spMkLst>
            <pc:docMk/>
            <pc:sldMk cId="2463610851" sldId="1972"/>
            <ac:spMk id="13" creationId="{5DAC1801-1090-4BC0-A5FE-133853D6B088}"/>
          </ac:spMkLst>
        </pc:spChg>
        <pc:grpChg chg="add del">
          <ac:chgData name="Daniel Baker" userId="3686adb0-94ee-4c4c-ac45-56747ba58c08" providerId="ADAL" clId="{CCD59375-6C58-483C-B28F-F19E2E32A8C7}" dt="2019-01-30T14:13:15.486" v="9047" actId="478"/>
          <ac:grpSpMkLst>
            <pc:docMk/>
            <pc:sldMk cId="2463610851" sldId="1972"/>
            <ac:grpSpMk id="9" creationId="{2CED25E3-7854-4A59-91C1-09787501B5A6}"/>
          </ac:grpSpMkLst>
        </pc:grpChg>
        <pc:picChg chg="del mod">
          <ac:chgData name="Daniel Baker" userId="3686adb0-94ee-4c4c-ac45-56747ba58c08" providerId="ADAL" clId="{CCD59375-6C58-483C-B28F-F19E2E32A8C7}" dt="2019-01-30T13:36:47.829" v="8016" actId="478"/>
          <ac:picMkLst>
            <pc:docMk/>
            <pc:sldMk cId="2463610851" sldId="1972"/>
            <ac:picMk id="10" creationId="{6FC2C5A8-AA4E-4CB6-8922-1854DDA756FB}"/>
          </ac:picMkLst>
        </pc:picChg>
        <pc:picChg chg="del topLvl">
          <ac:chgData name="Daniel Baker" userId="3686adb0-94ee-4c4c-ac45-56747ba58c08" providerId="ADAL" clId="{CCD59375-6C58-483C-B28F-F19E2E32A8C7}" dt="2019-01-30T14:13:15.486" v="9047" actId="478"/>
          <ac:picMkLst>
            <pc:docMk/>
            <pc:sldMk cId="2463610851" sldId="1972"/>
            <ac:picMk id="12" creationId="{01AEB492-49D8-431F-BD80-B0C9AE9CA8BD}"/>
          </ac:picMkLst>
        </pc:picChg>
        <pc:picChg chg="add">
          <ac:chgData name="Daniel Baker" userId="3686adb0-94ee-4c4c-ac45-56747ba58c08" providerId="ADAL" clId="{CCD59375-6C58-483C-B28F-F19E2E32A8C7}" dt="2019-01-30T14:13:16.046" v="9048"/>
          <ac:picMkLst>
            <pc:docMk/>
            <pc:sldMk cId="2463610851" sldId="1972"/>
            <ac:picMk id="14" creationId="{6EFAC3AD-8199-42E3-84D3-D0CE98F17F41}"/>
          </ac:picMkLst>
        </pc:picChg>
        <pc:picChg chg="add">
          <ac:chgData name="Daniel Baker" userId="3686adb0-94ee-4c4c-ac45-56747ba58c08" providerId="ADAL" clId="{CCD59375-6C58-483C-B28F-F19E2E32A8C7}" dt="2019-01-30T16:16:00.587" v="9870"/>
          <ac:picMkLst>
            <pc:docMk/>
            <pc:sldMk cId="2463610851" sldId="1972"/>
            <ac:picMk id="15" creationId="{AC19C1CC-C7A4-4ECC-86B0-E7F759BBD6C6}"/>
          </ac:picMkLst>
        </pc:picChg>
      </pc:sldChg>
      <pc:sldChg chg="addSp delSp modSp modNotesTx">
        <pc:chgData name="Daniel Baker" userId="3686adb0-94ee-4c4c-ac45-56747ba58c08" providerId="ADAL" clId="{CCD59375-6C58-483C-B28F-F19E2E32A8C7}" dt="2019-01-30T14:13:26.325" v="9052"/>
        <pc:sldMkLst>
          <pc:docMk/>
          <pc:sldMk cId="3910245360" sldId="1973"/>
        </pc:sldMkLst>
        <pc:spChg chg="del">
          <ac:chgData name="Daniel Baker" userId="3686adb0-94ee-4c4c-ac45-56747ba58c08" providerId="ADAL" clId="{CCD59375-6C58-483C-B28F-F19E2E32A8C7}" dt="2019-01-30T13:37:58.047" v="8042" actId="478"/>
          <ac:spMkLst>
            <pc:docMk/>
            <pc:sldMk cId="3910245360" sldId="1973"/>
            <ac:spMk id="2" creationId="{1FF74ED2-7C0F-4A3B-99ED-148A0B1F1B8C}"/>
          </ac:spMkLst>
        </pc:spChg>
        <pc:spChg chg="add del mod">
          <ac:chgData name="Daniel Baker" userId="3686adb0-94ee-4c4c-ac45-56747ba58c08" providerId="ADAL" clId="{CCD59375-6C58-483C-B28F-F19E2E32A8C7}" dt="2019-01-30T13:38:00.673" v="8043" actId="478"/>
          <ac:spMkLst>
            <pc:docMk/>
            <pc:sldMk cId="3910245360" sldId="1973"/>
            <ac:spMk id="4" creationId="{6D2E21A7-B433-4BC3-B7D8-DC32FD586524}"/>
          </ac:spMkLst>
        </pc:spChg>
        <pc:spChg chg="add mod">
          <ac:chgData name="Daniel Baker" userId="3686adb0-94ee-4c4c-ac45-56747ba58c08" providerId="ADAL" clId="{CCD59375-6C58-483C-B28F-F19E2E32A8C7}" dt="2019-01-30T13:40:24.060" v="8095" actId="12"/>
          <ac:spMkLst>
            <pc:docMk/>
            <pc:sldMk cId="3910245360" sldId="1973"/>
            <ac:spMk id="5" creationId="{6CB6662B-5315-4441-97A7-93F1DA706C27}"/>
          </ac:spMkLst>
        </pc:spChg>
        <pc:spChg chg="del mod">
          <ac:chgData name="Daniel Baker" userId="3686adb0-94ee-4c4c-ac45-56747ba58c08" providerId="ADAL" clId="{CCD59375-6C58-483C-B28F-F19E2E32A8C7}" dt="2019-01-30T13:38:45.346" v="8060" actId="478"/>
          <ac:spMkLst>
            <pc:docMk/>
            <pc:sldMk cId="3910245360" sldId="1973"/>
            <ac:spMk id="7" creationId="{772D5180-5E98-4780-A225-59A15326F967}"/>
          </ac:spMkLst>
        </pc:spChg>
        <pc:spChg chg="topLvl">
          <ac:chgData name="Daniel Baker" userId="3686adb0-94ee-4c4c-ac45-56747ba58c08" providerId="ADAL" clId="{CCD59375-6C58-483C-B28F-F19E2E32A8C7}" dt="2019-01-30T14:13:25.904" v="9051" actId="478"/>
          <ac:spMkLst>
            <pc:docMk/>
            <pc:sldMk cId="3910245360" sldId="1973"/>
            <ac:spMk id="9" creationId="{85C3F8EA-7732-4E1A-BB23-16ABF114E82E}"/>
          </ac:spMkLst>
        </pc:spChg>
        <pc:spChg chg="del mod">
          <ac:chgData name="Daniel Baker" userId="3686adb0-94ee-4c4c-ac45-56747ba58c08" providerId="ADAL" clId="{CCD59375-6C58-483C-B28F-F19E2E32A8C7}" dt="2019-01-30T13:38:54.527" v="8065" actId="478"/>
          <ac:spMkLst>
            <pc:docMk/>
            <pc:sldMk cId="3910245360" sldId="1973"/>
            <ac:spMk id="11" creationId="{0174B5C7-18BD-4BFA-8798-F7F08F558579}"/>
          </ac:spMkLst>
        </pc:spChg>
        <pc:spChg chg="add mod">
          <ac:chgData name="Daniel Baker" userId="3686adb0-94ee-4c4c-ac45-56747ba58c08" providerId="ADAL" clId="{CCD59375-6C58-483C-B28F-F19E2E32A8C7}" dt="2019-01-30T13:38:17.282" v="8055" actId="20577"/>
          <ac:spMkLst>
            <pc:docMk/>
            <pc:sldMk cId="3910245360" sldId="1973"/>
            <ac:spMk id="12" creationId="{2F032CC5-3D7D-426B-8EFA-32896576A39E}"/>
          </ac:spMkLst>
        </pc:spChg>
        <pc:spChg chg="add mod">
          <ac:chgData name="Daniel Baker" userId="3686adb0-94ee-4c4c-ac45-56747ba58c08" providerId="ADAL" clId="{CCD59375-6C58-483C-B28F-F19E2E32A8C7}" dt="2019-01-30T13:41:37.009" v="8182" actId="12"/>
          <ac:spMkLst>
            <pc:docMk/>
            <pc:sldMk cId="3910245360" sldId="1973"/>
            <ac:spMk id="13" creationId="{013B80E4-AC07-4C36-9085-B756824D16E2}"/>
          </ac:spMkLst>
        </pc:spChg>
        <pc:grpChg chg="add del">
          <ac:chgData name="Daniel Baker" userId="3686adb0-94ee-4c4c-ac45-56747ba58c08" providerId="ADAL" clId="{CCD59375-6C58-483C-B28F-F19E2E32A8C7}" dt="2019-01-30T14:13:25.904" v="9051" actId="478"/>
          <ac:grpSpMkLst>
            <pc:docMk/>
            <pc:sldMk cId="3910245360" sldId="1973"/>
            <ac:grpSpMk id="8" creationId="{724764D4-3815-4654-A9F0-8C0D268C0B75}"/>
          </ac:grpSpMkLst>
        </pc:grpChg>
        <pc:picChg chg="mod">
          <ac:chgData name="Daniel Baker" userId="3686adb0-94ee-4c4c-ac45-56747ba58c08" providerId="ADAL" clId="{CCD59375-6C58-483C-B28F-F19E2E32A8C7}" dt="2019-01-30T13:40:31.398" v="8097" actId="1076"/>
          <ac:picMkLst>
            <pc:docMk/>
            <pc:sldMk cId="3910245360" sldId="1973"/>
            <ac:picMk id="6" creationId="{D979213D-22ED-46D3-AB60-9BFAE2E6F908}"/>
          </ac:picMkLst>
        </pc:picChg>
        <pc:picChg chg="del topLvl">
          <ac:chgData name="Daniel Baker" userId="3686adb0-94ee-4c4c-ac45-56747ba58c08" providerId="ADAL" clId="{CCD59375-6C58-483C-B28F-F19E2E32A8C7}" dt="2019-01-30T14:13:25.904" v="9051" actId="478"/>
          <ac:picMkLst>
            <pc:docMk/>
            <pc:sldMk cId="3910245360" sldId="1973"/>
            <ac:picMk id="10" creationId="{9A0555A3-0EAA-464B-B6B3-68C395D3A89D}"/>
          </ac:picMkLst>
        </pc:picChg>
        <pc:picChg chg="add mod">
          <ac:chgData name="Daniel Baker" userId="3686adb0-94ee-4c4c-ac45-56747ba58c08" providerId="ADAL" clId="{CCD59375-6C58-483C-B28F-F19E2E32A8C7}" dt="2019-01-30T13:41:52.453" v="8186" actId="1076"/>
          <ac:picMkLst>
            <pc:docMk/>
            <pc:sldMk cId="3910245360" sldId="1973"/>
            <ac:picMk id="14" creationId="{DEFB438C-1A93-4CA3-8031-F09EEF702E98}"/>
          </ac:picMkLst>
        </pc:picChg>
        <pc:picChg chg="add">
          <ac:chgData name="Daniel Baker" userId="3686adb0-94ee-4c4c-ac45-56747ba58c08" providerId="ADAL" clId="{CCD59375-6C58-483C-B28F-F19E2E32A8C7}" dt="2019-01-30T14:13:26.325" v="9052"/>
          <ac:picMkLst>
            <pc:docMk/>
            <pc:sldMk cId="3910245360" sldId="1973"/>
            <ac:picMk id="15" creationId="{46AB8D31-4EDA-46CC-926C-E0E5DB096CF7}"/>
          </ac:picMkLst>
        </pc:picChg>
      </pc:sldChg>
      <pc:sldChg chg="delSp modSp del">
        <pc:chgData name="Daniel Baker" userId="3686adb0-94ee-4c4c-ac45-56747ba58c08" providerId="ADAL" clId="{CCD59375-6C58-483C-B28F-F19E2E32A8C7}" dt="2019-01-30T13:41:54.968" v="8187" actId="2696"/>
        <pc:sldMkLst>
          <pc:docMk/>
          <pc:sldMk cId="3765168256" sldId="1974"/>
        </pc:sldMkLst>
        <pc:spChg chg="mod">
          <ac:chgData name="Daniel Baker" userId="3686adb0-94ee-4c4c-ac45-56747ba58c08" providerId="ADAL" clId="{CCD59375-6C58-483C-B28F-F19E2E32A8C7}" dt="2019-01-30T13:40:00.046" v="8074"/>
          <ac:spMkLst>
            <pc:docMk/>
            <pc:sldMk cId="3765168256" sldId="1974"/>
            <ac:spMk id="7" creationId="{772D5180-5E98-4780-A225-59A15326F967}"/>
          </ac:spMkLst>
        </pc:spChg>
        <pc:picChg chg="del">
          <ac:chgData name="Daniel Baker" userId="3686adb0-94ee-4c4c-ac45-56747ba58c08" providerId="ADAL" clId="{CCD59375-6C58-483C-B28F-F19E2E32A8C7}" dt="2019-01-30T13:41:42.049" v="8183"/>
          <ac:picMkLst>
            <pc:docMk/>
            <pc:sldMk cId="3765168256" sldId="1974"/>
            <ac:picMk id="8" creationId="{551694CC-B9DD-452C-8C49-3650FC69AEAE}"/>
          </ac:picMkLst>
        </pc:picChg>
      </pc:sldChg>
      <pc:sldChg chg="del">
        <pc:chgData name="Daniel Baker" userId="3686adb0-94ee-4c4c-ac45-56747ba58c08" providerId="ADAL" clId="{CCD59375-6C58-483C-B28F-F19E2E32A8C7}" dt="2019-01-30T13:42:12.514" v="8188" actId="2696"/>
        <pc:sldMkLst>
          <pc:docMk/>
          <pc:sldMk cId="558843277" sldId="1975"/>
        </pc:sldMkLst>
      </pc:sldChg>
      <pc:sldChg chg="addSp delSp modSp modNotesTx">
        <pc:chgData name="Daniel Baker" userId="3686adb0-94ee-4c4c-ac45-56747ba58c08" providerId="ADAL" clId="{CCD59375-6C58-483C-B28F-F19E2E32A8C7}" dt="2019-01-30T16:11:22.359" v="9863" actId="113"/>
        <pc:sldMkLst>
          <pc:docMk/>
          <pc:sldMk cId="2088702133" sldId="1976"/>
        </pc:sldMkLst>
        <pc:spChg chg="del">
          <ac:chgData name="Daniel Baker" userId="3686adb0-94ee-4c4c-ac45-56747ba58c08" providerId="ADAL" clId="{CCD59375-6C58-483C-B28F-F19E2E32A8C7}" dt="2019-01-30T13:42:27.746" v="8193" actId="478"/>
          <ac:spMkLst>
            <pc:docMk/>
            <pc:sldMk cId="2088702133" sldId="1976"/>
            <ac:spMk id="2" creationId="{1FF74ED2-7C0F-4A3B-99ED-148A0B1F1B8C}"/>
          </ac:spMkLst>
        </pc:spChg>
        <pc:spChg chg="add del mod">
          <ac:chgData name="Daniel Baker" userId="3686adb0-94ee-4c4c-ac45-56747ba58c08" providerId="ADAL" clId="{CCD59375-6C58-483C-B28F-F19E2E32A8C7}" dt="2019-01-30T13:42:30.362" v="8194" actId="478"/>
          <ac:spMkLst>
            <pc:docMk/>
            <pc:sldMk cId="2088702133" sldId="1976"/>
            <ac:spMk id="4" creationId="{94B2FC26-BCBF-4CF0-AB4D-5DC29E951708}"/>
          </ac:spMkLst>
        </pc:spChg>
        <pc:spChg chg="add mod">
          <ac:chgData name="Daniel Baker" userId="3686adb0-94ee-4c4c-ac45-56747ba58c08" providerId="ADAL" clId="{CCD59375-6C58-483C-B28F-F19E2E32A8C7}" dt="2019-01-30T13:43:35.433" v="8247" actId="14100"/>
          <ac:spMkLst>
            <pc:docMk/>
            <pc:sldMk cId="2088702133" sldId="1976"/>
            <ac:spMk id="5" creationId="{C19170F7-7956-47ED-8569-9FE310F6137D}"/>
          </ac:spMkLst>
        </pc:spChg>
        <pc:spChg chg="del mod">
          <ac:chgData name="Daniel Baker" userId="3686adb0-94ee-4c4c-ac45-56747ba58c08" providerId="ADAL" clId="{CCD59375-6C58-483C-B28F-F19E2E32A8C7}" dt="2019-01-30T13:43:53.124" v="8253" actId="478"/>
          <ac:spMkLst>
            <pc:docMk/>
            <pc:sldMk cId="2088702133" sldId="1976"/>
            <ac:spMk id="6" creationId="{71CBB136-5511-46A9-BDA9-747F97E9A4DF}"/>
          </ac:spMkLst>
        </pc:spChg>
        <pc:spChg chg="del mod">
          <ac:chgData name="Daniel Baker" userId="3686adb0-94ee-4c4c-ac45-56747ba58c08" providerId="ADAL" clId="{CCD59375-6C58-483C-B28F-F19E2E32A8C7}" dt="2019-01-30T13:43:16.616" v="8218" actId="478"/>
          <ac:spMkLst>
            <pc:docMk/>
            <pc:sldMk cId="2088702133" sldId="1976"/>
            <ac:spMk id="7" creationId="{772D5180-5E98-4780-A225-59A15326F967}"/>
          </ac:spMkLst>
        </pc:spChg>
        <pc:spChg chg="topLvl">
          <ac:chgData name="Daniel Baker" userId="3686adb0-94ee-4c4c-ac45-56747ba58c08" providerId="ADAL" clId="{CCD59375-6C58-483C-B28F-F19E2E32A8C7}" dt="2019-01-30T14:13:30.928" v="9053" actId="478"/>
          <ac:spMkLst>
            <pc:docMk/>
            <pc:sldMk cId="2088702133" sldId="1976"/>
            <ac:spMk id="10" creationId="{A8A8C338-7776-4054-B661-F80B50C2D3E0}"/>
          </ac:spMkLst>
        </pc:spChg>
        <pc:spChg chg="add mod">
          <ac:chgData name="Daniel Baker" userId="3686adb0-94ee-4c4c-ac45-56747ba58c08" providerId="ADAL" clId="{CCD59375-6C58-483C-B28F-F19E2E32A8C7}" dt="2019-01-30T13:42:47.557" v="8216" actId="20577"/>
          <ac:spMkLst>
            <pc:docMk/>
            <pc:sldMk cId="2088702133" sldId="1976"/>
            <ac:spMk id="12" creationId="{65597E93-D3F0-4A7D-9464-47ECFF9D22D0}"/>
          </ac:spMkLst>
        </pc:spChg>
        <pc:spChg chg="add mod">
          <ac:chgData name="Daniel Baker" userId="3686adb0-94ee-4c4c-ac45-56747ba58c08" providerId="ADAL" clId="{CCD59375-6C58-483C-B28F-F19E2E32A8C7}" dt="2019-01-30T16:11:22.359" v="9863" actId="113"/>
          <ac:spMkLst>
            <pc:docMk/>
            <pc:sldMk cId="2088702133" sldId="1976"/>
            <ac:spMk id="13" creationId="{C6BCCA17-D8F1-4A95-A13A-1DEAD434A64F}"/>
          </ac:spMkLst>
        </pc:spChg>
        <pc:grpChg chg="add del">
          <ac:chgData name="Daniel Baker" userId="3686adb0-94ee-4c4c-ac45-56747ba58c08" providerId="ADAL" clId="{CCD59375-6C58-483C-B28F-F19E2E32A8C7}" dt="2019-01-30T14:13:30.928" v="9053" actId="478"/>
          <ac:grpSpMkLst>
            <pc:docMk/>
            <pc:sldMk cId="2088702133" sldId="1976"/>
            <ac:grpSpMk id="9" creationId="{D799740F-3D10-4ED6-AF05-277FAF4FC9D0}"/>
          </ac:grpSpMkLst>
        </pc:grpChg>
        <pc:picChg chg="mod">
          <ac:chgData name="Daniel Baker" userId="3686adb0-94ee-4c4c-ac45-56747ba58c08" providerId="ADAL" clId="{CCD59375-6C58-483C-B28F-F19E2E32A8C7}" dt="2019-01-30T13:43:41.476" v="8250" actId="1076"/>
          <ac:picMkLst>
            <pc:docMk/>
            <pc:sldMk cId="2088702133" sldId="1976"/>
            <ac:picMk id="8" creationId="{57EBC4A5-0B51-4A04-8A99-3CAB50BC0499}"/>
          </ac:picMkLst>
        </pc:picChg>
        <pc:picChg chg="del topLvl">
          <ac:chgData name="Daniel Baker" userId="3686adb0-94ee-4c4c-ac45-56747ba58c08" providerId="ADAL" clId="{CCD59375-6C58-483C-B28F-F19E2E32A8C7}" dt="2019-01-30T14:13:30.928" v="9053" actId="478"/>
          <ac:picMkLst>
            <pc:docMk/>
            <pc:sldMk cId="2088702133" sldId="1976"/>
            <ac:picMk id="11" creationId="{DBCA16D2-37EE-4E2E-BB5F-6D1B1CBEADD8}"/>
          </ac:picMkLst>
        </pc:picChg>
        <pc:picChg chg="add">
          <ac:chgData name="Daniel Baker" userId="3686adb0-94ee-4c4c-ac45-56747ba58c08" providerId="ADAL" clId="{CCD59375-6C58-483C-B28F-F19E2E32A8C7}" dt="2019-01-30T14:13:31.375" v="9054"/>
          <ac:picMkLst>
            <pc:docMk/>
            <pc:sldMk cId="2088702133" sldId="1976"/>
            <ac:picMk id="14" creationId="{DE32DBD2-54E5-4666-AAEC-A8A477CB4DBF}"/>
          </ac:picMkLst>
        </pc:picChg>
      </pc:sldChg>
      <pc:sldChg chg="addSp delSp modSp modNotesTx">
        <pc:chgData name="Daniel Baker" userId="3686adb0-94ee-4c4c-ac45-56747ba58c08" providerId="ADAL" clId="{CCD59375-6C58-483C-B28F-F19E2E32A8C7}" dt="2019-01-30T16:11:03.330" v="9862" actId="113"/>
        <pc:sldMkLst>
          <pc:docMk/>
          <pc:sldMk cId="3533824355" sldId="1977"/>
        </pc:sldMkLst>
        <pc:spChg chg="del">
          <ac:chgData name="Daniel Baker" userId="3686adb0-94ee-4c4c-ac45-56747ba58c08" providerId="ADAL" clId="{CCD59375-6C58-483C-B28F-F19E2E32A8C7}" dt="2019-01-30T13:46:44.728" v="8437" actId="478"/>
          <ac:spMkLst>
            <pc:docMk/>
            <pc:sldMk cId="3533824355" sldId="1977"/>
            <ac:spMk id="2" creationId="{1FF74ED2-7C0F-4A3B-99ED-148A0B1F1B8C}"/>
          </ac:spMkLst>
        </pc:spChg>
        <pc:spChg chg="add del mod">
          <ac:chgData name="Daniel Baker" userId="3686adb0-94ee-4c4c-ac45-56747ba58c08" providerId="ADAL" clId="{CCD59375-6C58-483C-B28F-F19E2E32A8C7}" dt="2019-01-30T13:46:46.747" v="8438" actId="478"/>
          <ac:spMkLst>
            <pc:docMk/>
            <pc:sldMk cId="3533824355" sldId="1977"/>
            <ac:spMk id="4" creationId="{E20FBEE5-A87B-4831-879E-FCAD851576B7}"/>
          </ac:spMkLst>
        </pc:spChg>
        <pc:spChg chg="add mod">
          <ac:chgData name="Daniel Baker" userId="3686adb0-94ee-4c4c-ac45-56747ba58c08" providerId="ADAL" clId="{CCD59375-6C58-483C-B28F-F19E2E32A8C7}" dt="2019-01-30T16:10:59.816" v="9860" actId="113"/>
          <ac:spMkLst>
            <pc:docMk/>
            <pc:sldMk cId="3533824355" sldId="1977"/>
            <ac:spMk id="5" creationId="{7D250DA4-5EBF-4CF9-9874-5966E5440E5C}"/>
          </ac:spMkLst>
        </pc:spChg>
        <pc:spChg chg="topLvl">
          <ac:chgData name="Daniel Baker" userId="3686adb0-94ee-4c4c-ac45-56747ba58c08" providerId="ADAL" clId="{CCD59375-6C58-483C-B28F-F19E2E32A8C7}" dt="2019-01-30T14:13:39.172" v="9055" actId="478"/>
          <ac:spMkLst>
            <pc:docMk/>
            <pc:sldMk cId="3533824355" sldId="1977"/>
            <ac:spMk id="7" creationId="{472EAC2B-18D8-4B98-BBC7-D5C322EAE0AA}"/>
          </ac:spMkLst>
        </pc:spChg>
        <pc:spChg chg="del mod">
          <ac:chgData name="Daniel Baker" userId="3686adb0-94ee-4c4c-ac45-56747ba58c08" providerId="ADAL" clId="{CCD59375-6C58-483C-B28F-F19E2E32A8C7}" dt="2019-01-30T13:47:12.076" v="8450" actId="478"/>
          <ac:spMkLst>
            <pc:docMk/>
            <pc:sldMk cId="3533824355" sldId="1977"/>
            <ac:spMk id="8" creationId="{429FC363-ABA7-492E-BDA0-6E8D562AB423}"/>
          </ac:spMkLst>
        </pc:spChg>
        <pc:spChg chg="add mod">
          <ac:chgData name="Daniel Baker" userId="3686adb0-94ee-4c4c-ac45-56747ba58c08" providerId="ADAL" clId="{CCD59375-6C58-483C-B28F-F19E2E32A8C7}" dt="2019-01-30T13:47:04.015" v="8448" actId="20577"/>
          <ac:spMkLst>
            <pc:docMk/>
            <pc:sldMk cId="3533824355" sldId="1977"/>
            <ac:spMk id="10" creationId="{DB12C78D-D9D4-41FD-BC53-B528BCB3B2FB}"/>
          </ac:spMkLst>
        </pc:spChg>
        <pc:spChg chg="add mod">
          <ac:chgData name="Daniel Baker" userId="3686adb0-94ee-4c4c-ac45-56747ba58c08" providerId="ADAL" clId="{CCD59375-6C58-483C-B28F-F19E2E32A8C7}" dt="2019-01-30T16:10:57.073" v="9859" actId="113"/>
          <ac:spMkLst>
            <pc:docMk/>
            <pc:sldMk cId="3533824355" sldId="1977"/>
            <ac:spMk id="11" creationId="{4842D1A6-4E6C-4C83-BBC7-44DAB19002F0}"/>
          </ac:spMkLst>
        </pc:spChg>
        <pc:spChg chg="add del">
          <ac:chgData name="Daniel Baker" userId="3686adb0-94ee-4c4c-ac45-56747ba58c08" providerId="ADAL" clId="{CCD59375-6C58-483C-B28F-F19E2E32A8C7}" dt="2019-01-30T13:49:43.365" v="8557"/>
          <ac:spMkLst>
            <pc:docMk/>
            <pc:sldMk cId="3533824355" sldId="1977"/>
            <ac:spMk id="12" creationId="{4172DDF3-BE9F-4657-82E5-6EFCF28AB7A8}"/>
          </ac:spMkLst>
        </pc:spChg>
        <pc:spChg chg="add mod">
          <ac:chgData name="Daniel Baker" userId="3686adb0-94ee-4c4c-ac45-56747ba58c08" providerId="ADAL" clId="{CCD59375-6C58-483C-B28F-F19E2E32A8C7}" dt="2019-01-30T16:11:03.330" v="9862" actId="113"/>
          <ac:spMkLst>
            <pc:docMk/>
            <pc:sldMk cId="3533824355" sldId="1977"/>
            <ac:spMk id="13" creationId="{1E5516B2-0AAD-44F9-9145-37EFE565B800}"/>
          </ac:spMkLst>
        </pc:spChg>
        <pc:grpChg chg="add del">
          <ac:chgData name="Daniel Baker" userId="3686adb0-94ee-4c4c-ac45-56747ba58c08" providerId="ADAL" clId="{CCD59375-6C58-483C-B28F-F19E2E32A8C7}" dt="2019-01-30T14:13:39.172" v="9055" actId="478"/>
          <ac:grpSpMkLst>
            <pc:docMk/>
            <pc:sldMk cId="3533824355" sldId="1977"/>
            <ac:grpSpMk id="6" creationId="{191E000A-7319-476E-9C1F-423C63B71AE5}"/>
          </ac:grpSpMkLst>
        </pc:grpChg>
        <pc:picChg chg="del topLvl">
          <ac:chgData name="Daniel Baker" userId="3686adb0-94ee-4c4c-ac45-56747ba58c08" providerId="ADAL" clId="{CCD59375-6C58-483C-B28F-F19E2E32A8C7}" dt="2019-01-30T14:13:39.172" v="9055" actId="478"/>
          <ac:picMkLst>
            <pc:docMk/>
            <pc:sldMk cId="3533824355" sldId="1977"/>
            <ac:picMk id="9" creationId="{29B66821-D871-4326-BD4D-D78ED9E44441}"/>
          </ac:picMkLst>
        </pc:picChg>
        <pc:picChg chg="add">
          <ac:chgData name="Daniel Baker" userId="3686adb0-94ee-4c4c-ac45-56747ba58c08" providerId="ADAL" clId="{CCD59375-6C58-483C-B28F-F19E2E32A8C7}" dt="2019-01-30T14:13:39.606" v="9056"/>
          <ac:picMkLst>
            <pc:docMk/>
            <pc:sldMk cId="3533824355" sldId="1977"/>
            <ac:picMk id="14" creationId="{ADDED410-6978-4D19-A047-DC701CFD4A84}"/>
          </ac:picMkLst>
        </pc:picChg>
      </pc:sldChg>
      <pc:sldChg chg="modSp del">
        <pc:chgData name="Daniel Baker" userId="3686adb0-94ee-4c4c-ac45-56747ba58c08" providerId="ADAL" clId="{CCD59375-6C58-483C-B28F-F19E2E32A8C7}" dt="2019-01-30T13:51:16.603" v="8639" actId="2696"/>
        <pc:sldMkLst>
          <pc:docMk/>
          <pc:sldMk cId="1957473309" sldId="1979"/>
        </pc:sldMkLst>
        <pc:spChg chg="mod">
          <ac:chgData name="Daniel Baker" userId="3686adb0-94ee-4c4c-ac45-56747ba58c08" providerId="ADAL" clId="{CCD59375-6C58-483C-B28F-F19E2E32A8C7}" dt="2019-01-30T13:49:38.242" v="8555"/>
          <ac:spMkLst>
            <pc:docMk/>
            <pc:sldMk cId="1957473309" sldId="1979"/>
            <ac:spMk id="8" creationId="{429FC363-ABA7-492E-BDA0-6E8D562AB423}"/>
          </ac:spMkLst>
        </pc:spChg>
      </pc:sldChg>
      <pc:sldChg chg="del">
        <pc:chgData name="Daniel Baker" userId="3686adb0-94ee-4c4c-ac45-56747ba58c08" providerId="ADAL" clId="{CCD59375-6C58-483C-B28F-F19E2E32A8C7}" dt="2019-01-30T13:51:29.988" v="8640" actId="2696"/>
        <pc:sldMkLst>
          <pc:docMk/>
          <pc:sldMk cId="1908536281" sldId="1980"/>
        </pc:sldMkLst>
      </pc:sldChg>
      <pc:sldChg chg="addSp delSp modSp">
        <pc:chgData name="Daniel Baker" userId="3686adb0-94ee-4c4c-ac45-56747ba58c08" providerId="ADAL" clId="{CCD59375-6C58-483C-B28F-F19E2E32A8C7}" dt="2019-01-30T14:13:44.674" v="9058"/>
        <pc:sldMkLst>
          <pc:docMk/>
          <pc:sldMk cId="2774661974" sldId="1981"/>
        </pc:sldMkLst>
        <pc:spChg chg="del">
          <ac:chgData name="Daniel Baker" userId="3686adb0-94ee-4c4c-ac45-56747ba58c08" providerId="ADAL" clId="{CCD59375-6C58-483C-B28F-F19E2E32A8C7}" dt="2019-01-30T13:51:51.320" v="8641" actId="478"/>
          <ac:spMkLst>
            <pc:docMk/>
            <pc:sldMk cId="2774661974" sldId="1981"/>
            <ac:spMk id="2" creationId="{1FF74ED2-7C0F-4A3B-99ED-148A0B1F1B8C}"/>
          </ac:spMkLst>
        </pc:spChg>
        <pc:spChg chg="del">
          <ac:chgData name="Daniel Baker" userId="3686adb0-94ee-4c4c-ac45-56747ba58c08" providerId="ADAL" clId="{CCD59375-6C58-483C-B28F-F19E2E32A8C7}" dt="2019-01-30T13:52:58.217" v="8674" actId="478"/>
          <ac:spMkLst>
            <pc:docMk/>
            <pc:sldMk cId="2774661974" sldId="1981"/>
            <ac:spMk id="3" creationId="{D5F441AD-60D1-4C98-BB47-C9F6A636C485}"/>
          </ac:spMkLst>
        </pc:spChg>
        <pc:spChg chg="add del mod">
          <ac:chgData name="Daniel Baker" userId="3686adb0-94ee-4c4c-ac45-56747ba58c08" providerId="ADAL" clId="{CCD59375-6C58-483C-B28F-F19E2E32A8C7}" dt="2019-01-30T13:51:53.387" v="8642" actId="478"/>
          <ac:spMkLst>
            <pc:docMk/>
            <pc:sldMk cId="2774661974" sldId="1981"/>
            <ac:spMk id="6" creationId="{DB987306-A7CE-4C14-83BB-78540CCAAD70}"/>
          </ac:spMkLst>
        </pc:spChg>
        <pc:spChg chg="del mod">
          <ac:chgData name="Daniel Baker" userId="3686adb0-94ee-4c4c-ac45-56747ba58c08" providerId="ADAL" clId="{CCD59375-6C58-483C-B28F-F19E2E32A8C7}" dt="2019-01-30T13:53:12.974" v="8679" actId="478"/>
          <ac:spMkLst>
            <pc:docMk/>
            <pc:sldMk cId="2774661974" sldId="1981"/>
            <ac:spMk id="7" creationId="{772D5180-5E98-4780-A225-59A15326F967}"/>
          </ac:spMkLst>
        </pc:spChg>
        <pc:spChg chg="topLvl">
          <ac:chgData name="Daniel Baker" userId="3686adb0-94ee-4c4c-ac45-56747ba58c08" providerId="ADAL" clId="{CCD59375-6C58-483C-B28F-F19E2E32A8C7}" dt="2019-01-30T14:13:44.202" v="9057" actId="478"/>
          <ac:spMkLst>
            <pc:docMk/>
            <pc:sldMk cId="2774661974" sldId="1981"/>
            <ac:spMk id="9" creationId="{64B6E96F-0A8F-44F1-BF3F-DB2D2BC4F04F}"/>
          </ac:spMkLst>
        </pc:spChg>
        <pc:spChg chg="add mod">
          <ac:chgData name="Daniel Baker" userId="3686adb0-94ee-4c4c-ac45-56747ba58c08" providerId="ADAL" clId="{CCD59375-6C58-483C-B28F-F19E2E32A8C7}" dt="2019-01-30T13:52:14.659" v="8673" actId="20577"/>
          <ac:spMkLst>
            <pc:docMk/>
            <pc:sldMk cId="2774661974" sldId="1981"/>
            <ac:spMk id="11" creationId="{CD01B41F-AD63-4E5A-8216-97E5B8FAB533}"/>
          </ac:spMkLst>
        </pc:spChg>
        <pc:spChg chg="add del mod">
          <ac:chgData name="Daniel Baker" userId="3686adb0-94ee-4c4c-ac45-56747ba58c08" providerId="ADAL" clId="{CCD59375-6C58-483C-B28F-F19E2E32A8C7}" dt="2019-01-30T13:53:01.650" v="8675" actId="478"/>
          <ac:spMkLst>
            <pc:docMk/>
            <pc:sldMk cId="2774661974" sldId="1981"/>
            <ac:spMk id="13" creationId="{E4527418-8848-44E8-ADBA-9E9A23EC63E3}"/>
          </ac:spMkLst>
        </pc:spChg>
        <pc:spChg chg="add mod">
          <ac:chgData name="Daniel Baker" userId="3686adb0-94ee-4c4c-ac45-56747ba58c08" providerId="ADAL" clId="{CCD59375-6C58-483C-B28F-F19E2E32A8C7}" dt="2019-01-30T13:55:16.874" v="8779" actId="12"/>
          <ac:spMkLst>
            <pc:docMk/>
            <pc:sldMk cId="2774661974" sldId="1981"/>
            <ac:spMk id="14" creationId="{BBC66BFB-2F93-44AD-9012-0ACF01A106A4}"/>
          </ac:spMkLst>
        </pc:spChg>
        <pc:grpChg chg="add del">
          <ac:chgData name="Daniel Baker" userId="3686adb0-94ee-4c4c-ac45-56747ba58c08" providerId="ADAL" clId="{CCD59375-6C58-483C-B28F-F19E2E32A8C7}" dt="2019-01-30T14:13:44.202" v="9057" actId="478"/>
          <ac:grpSpMkLst>
            <pc:docMk/>
            <pc:sldMk cId="2774661974" sldId="1981"/>
            <ac:grpSpMk id="8" creationId="{453C1754-AEE4-4850-A1A5-5941E5D7E98A}"/>
          </ac:grpSpMkLst>
        </pc:grpChg>
        <pc:picChg chg="mod">
          <ac:chgData name="Daniel Baker" userId="3686adb0-94ee-4c4c-ac45-56747ba58c08" providerId="ADAL" clId="{CCD59375-6C58-483C-B28F-F19E2E32A8C7}" dt="2019-01-30T13:55:23.946" v="8780" actId="14100"/>
          <ac:picMkLst>
            <pc:docMk/>
            <pc:sldMk cId="2774661974" sldId="1981"/>
            <ac:picMk id="5" creationId="{6B5154FE-5C6F-496F-A70C-198D03377E5C}"/>
          </ac:picMkLst>
        </pc:picChg>
        <pc:picChg chg="del topLvl">
          <ac:chgData name="Daniel Baker" userId="3686adb0-94ee-4c4c-ac45-56747ba58c08" providerId="ADAL" clId="{CCD59375-6C58-483C-B28F-F19E2E32A8C7}" dt="2019-01-30T14:13:44.202" v="9057" actId="478"/>
          <ac:picMkLst>
            <pc:docMk/>
            <pc:sldMk cId="2774661974" sldId="1981"/>
            <ac:picMk id="10" creationId="{99020DDE-FC44-4F60-A5D1-6D716C9AD33A}"/>
          </ac:picMkLst>
        </pc:picChg>
        <pc:picChg chg="add">
          <ac:chgData name="Daniel Baker" userId="3686adb0-94ee-4c4c-ac45-56747ba58c08" providerId="ADAL" clId="{CCD59375-6C58-483C-B28F-F19E2E32A8C7}" dt="2019-01-30T14:13:44.674" v="9058"/>
          <ac:picMkLst>
            <pc:docMk/>
            <pc:sldMk cId="2774661974" sldId="1981"/>
            <ac:picMk id="15" creationId="{F4B06D12-182B-41E7-9EB1-9A442CBA5495}"/>
          </ac:picMkLst>
        </pc:picChg>
      </pc:sldChg>
      <pc:sldChg chg="modSp del">
        <pc:chgData name="Daniel Baker" userId="3686adb0-94ee-4c4c-ac45-56747ba58c08" providerId="ADAL" clId="{CCD59375-6C58-483C-B28F-F19E2E32A8C7}" dt="2019-01-30T13:53:41.871" v="8686" actId="2696"/>
        <pc:sldMkLst>
          <pc:docMk/>
          <pc:sldMk cId="2842458788" sldId="1982"/>
        </pc:sldMkLst>
        <pc:spChg chg="mod">
          <ac:chgData name="Daniel Baker" userId="3686adb0-94ee-4c4c-ac45-56747ba58c08" providerId="ADAL" clId="{CCD59375-6C58-483C-B28F-F19E2E32A8C7}" dt="2019-01-30T13:53:32.590" v="8682"/>
          <ac:spMkLst>
            <pc:docMk/>
            <pc:sldMk cId="2842458788" sldId="1982"/>
            <ac:spMk id="3" creationId="{D5F441AD-60D1-4C98-BB47-C9F6A636C485}"/>
          </ac:spMkLst>
        </pc:spChg>
      </pc:sldChg>
      <pc:sldChg chg="del">
        <pc:chgData name="Daniel Baker" userId="3686adb0-94ee-4c4c-ac45-56747ba58c08" providerId="ADAL" clId="{CCD59375-6C58-483C-B28F-F19E2E32A8C7}" dt="2019-01-30T13:55:47.202" v="8782" actId="2696"/>
        <pc:sldMkLst>
          <pc:docMk/>
          <pc:sldMk cId="4236733389" sldId="1983"/>
        </pc:sldMkLst>
      </pc:sldChg>
      <pc:sldChg chg="del">
        <pc:chgData name="Daniel Baker" userId="3686adb0-94ee-4c4c-ac45-56747ba58c08" providerId="ADAL" clId="{CCD59375-6C58-483C-B28F-F19E2E32A8C7}" dt="2019-01-30T13:55:40.251" v="8781" actId="2696"/>
        <pc:sldMkLst>
          <pc:docMk/>
          <pc:sldMk cId="3099177949" sldId="1984"/>
        </pc:sldMkLst>
      </pc:sldChg>
      <pc:sldChg chg="modSp del">
        <pc:chgData name="Daniel Baker" userId="3686adb0-94ee-4c4c-ac45-56747ba58c08" providerId="ADAL" clId="{CCD59375-6C58-483C-B28F-F19E2E32A8C7}" dt="2019-01-30T13:57:21.166" v="8802" actId="2696"/>
        <pc:sldMkLst>
          <pc:docMk/>
          <pc:sldMk cId="3310503044" sldId="1985"/>
        </pc:sldMkLst>
        <pc:spChg chg="mod">
          <ac:chgData name="Daniel Baker" userId="3686adb0-94ee-4c4c-ac45-56747ba58c08" providerId="ADAL" clId="{CCD59375-6C58-483C-B28F-F19E2E32A8C7}" dt="2019-01-30T13:56:42.923" v="8794" actId="27636"/>
          <ac:spMkLst>
            <pc:docMk/>
            <pc:sldMk cId="3310503044" sldId="1985"/>
            <ac:spMk id="4" creationId="{42C693BD-471D-406A-8020-2757E6CA2092}"/>
          </ac:spMkLst>
        </pc:spChg>
      </pc:sldChg>
      <pc:sldChg chg="addSp delSp modSp modNotesTx">
        <pc:chgData name="Daniel Baker" userId="3686adb0-94ee-4c4c-ac45-56747ba58c08" providerId="ADAL" clId="{CCD59375-6C58-483C-B28F-F19E2E32A8C7}" dt="2019-01-30T14:13:54.877" v="9062"/>
        <pc:sldMkLst>
          <pc:docMk/>
          <pc:sldMk cId="3292781699" sldId="1986"/>
        </pc:sldMkLst>
        <pc:spChg chg="del mod">
          <ac:chgData name="Daniel Baker" userId="3686adb0-94ee-4c4c-ac45-56747ba58c08" providerId="ADAL" clId="{CCD59375-6C58-483C-B28F-F19E2E32A8C7}" dt="2019-01-30T13:57:52.677" v="8809" actId="478"/>
          <ac:spMkLst>
            <pc:docMk/>
            <pc:sldMk cId="3292781699" sldId="1986"/>
            <ac:spMk id="2" creationId="{1FF74ED2-7C0F-4A3B-99ED-148A0B1F1B8C}"/>
          </ac:spMkLst>
        </pc:spChg>
        <pc:spChg chg="del mod">
          <ac:chgData name="Daniel Baker" userId="3686adb0-94ee-4c4c-ac45-56747ba58c08" providerId="ADAL" clId="{CCD59375-6C58-483C-B28F-F19E2E32A8C7}" dt="2019-01-30T13:58:21.672" v="8829" actId="478"/>
          <ac:spMkLst>
            <pc:docMk/>
            <pc:sldMk cId="3292781699" sldId="1986"/>
            <ac:spMk id="3" creationId="{D5F441AD-60D1-4C98-BB47-C9F6A636C485}"/>
          </ac:spMkLst>
        </pc:spChg>
        <pc:spChg chg="add del mod">
          <ac:chgData name="Daniel Baker" userId="3686adb0-94ee-4c4c-ac45-56747ba58c08" providerId="ADAL" clId="{CCD59375-6C58-483C-B28F-F19E2E32A8C7}" dt="2019-01-30T13:57:54.354" v="8810" actId="478"/>
          <ac:spMkLst>
            <pc:docMk/>
            <pc:sldMk cId="3292781699" sldId="1986"/>
            <ac:spMk id="5" creationId="{9FB9961F-72D8-4472-AF4D-F5F41CE57CB0}"/>
          </ac:spMkLst>
        </pc:spChg>
        <pc:spChg chg="topLvl">
          <ac:chgData name="Daniel Baker" userId="3686adb0-94ee-4c4c-ac45-56747ba58c08" providerId="ADAL" clId="{CCD59375-6C58-483C-B28F-F19E2E32A8C7}" dt="2019-01-30T14:13:54.477" v="9061" actId="478"/>
          <ac:spMkLst>
            <pc:docMk/>
            <pc:sldMk cId="3292781699" sldId="1986"/>
            <ac:spMk id="7" creationId="{4A8287AE-0598-4F94-A00B-8F379EBE43AD}"/>
          </ac:spMkLst>
        </pc:spChg>
        <pc:spChg chg="add mod">
          <ac:chgData name="Daniel Baker" userId="3686adb0-94ee-4c4c-ac45-56747ba58c08" providerId="ADAL" clId="{CCD59375-6C58-483C-B28F-F19E2E32A8C7}" dt="2019-01-30T13:58:12.360" v="8827" actId="20577"/>
          <ac:spMkLst>
            <pc:docMk/>
            <pc:sldMk cId="3292781699" sldId="1986"/>
            <ac:spMk id="9" creationId="{3526F8CE-DA41-4A99-9575-2D66AA0FAE4C}"/>
          </ac:spMkLst>
        </pc:spChg>
        <pc:spChg chg="add mod">
          <ac:chgData name="Daniel Baker" userId="3686adb0-94ee-4c4c-ac45-56747ba58c08" providerId="ADAL" clId="{CCD59375-6C58-483C-B28F-F19E2E32A8C7}" dt="2019-01-30T14:00:12.584" v="8876" actId="12"/>
          <ac:spMkLst>
            <pc:docMk/>
            <pc:sldMk cId="3292781699" sldId="1986"/>
            <ac:spMk id="10" creationId="{0F5DFCD0-A0CE-4DEA-A0C9-8EBE71CE036D}"/>
          </ac:spMkLst>
        </pc:spChg>
        <pc:spChg chg="add mod">
          <ac:chgData name="Daniel Baker" userId="3686adb0-94ee-4c4c-ac45-56747ba58c08" providerId="ADAL" clId="{CCD59375-6C58-483C-B28F-F19E2E32A8C7}" dt="2019-01-30T14:01:39.104" v="8883" actId="113"/>
          <ac:spMkLst>
            <pc:docMk/>
            <pc:sldMk cId="3292781699" sldId="1986"/>
            <ac:spMk id="11" creationId="{A9DA9F8A-438B-4BFD-9F28-08030EED75A6}"/>
          </ac:spMkLst>
        </pc:spChg>
        <pc:grpChg chg="add del">
          <ac:chgData name="Daniel Baker" userId="3686adb0-94ee-4c4c-ac45-56747ba58c08" providerId="ADAL" clId="{CCD59375-6C58-483C-B28F-F19E2E32A8C7}" dt="2019-01-30T14:13:54.477" v="9061" actId="478"/>
          <ac:grpSpMkLst>
            <pc:docMk/>
            <pc:sldMk cId="3292781699" sldId="1986"/>
            <ac:grpSpMk id="6" creationId="{39A6882D-905C-4E46-BBC0-7DFBF6E83E0E}"/>
          </ac:grpSpMkLst>
        </pc:grpChg>
        <pc:picChg chg="del topLvl">
          <ac:chgData name="Daniel Baker" userId="3686adb0-94ee-4c4c-ac45-56747ba58c08" providerId="ADAL" clId="{CCD59375-6C58-483C-B28F-F19E2E32A8C7}" dt="2019-01-30T14:13:54.477" v="9061" actId="478"/>
          <ac:picMkLst>
            <pc:docMk/>
            <pc:sldMk cId="3292781699" sldId="1986"/>
            <ac:picMk id="8" creationId="{5E9E21E1-7731-4ECA-9CEA-F8E985C7F207}"/>
          </ac:picMkLst>
        </pc:picChg>
        <pc:picChg chg="add">
          <ac:chgData name="Daniel Baker" userId="3686adb0-94ee-4c4c-ac45-56747ba58c08" providerId="ADAL" clId="{CCD59375-6C58-483C-B28F-F19E2E32A8C7}" dt="2019-01-30T14:13:54.877" v="9062"/>
          <ac:picMkLst>
            <pc:docMk/>
            <pc:sldMk cId="3292781699" sldId="1986"/>
            <ac:picMk id="12" creationId="{22C58924-77D1-4F86-9088-8E6F8360AB0B}"/>
          </ac:picMkLst>
        </pc:picChg>
      </pc:sldChg>
      <pc:sldChg chg="del">
        <pc:chgData name="Daniel Baker" userId="3686adb0-94ee-4c4c-ac45-56747ba58c08" providerId="ADAL" clId="{CCD59375-6C58-483C-B28F-F19E2E32A8C7}" dt="2019-01-30T14:01:46.192" v="8884" actId="2696"/>
        <pc:sldMkLst>
          <pc:docMk/>
          <pc:sldMk cId="2138184985" sldId="1987"/>
        </pc:sldMkLst>
      </pc:sldChg>
      <pc:sldChg chg="addSp delSp modSp">
        <pc:chgData name="Daniel Baker" userId="3686adb0-94ee-4c4c-ac45-56747ba58c08" providerId="ADAL" clId="{CCD59375-6C58-483C-B28F-F19E2E32A8C7}" dt="2019-01-30T14:14:01.483" v="9064"/>
        <pc:sldMkLst>
          <pc:docMk/>
          <pc:sldMk cId="2369983542" sldId="1988"/>
        </pc:sldMkLst>
        <pc:spChg chg="del mod">
          <ac:chgData name="Daniel Baker" userId="3686adb0-94ee-4c4c-ac45-56747ba58c08" providerId="ADAL" clId="{CCD59375-6C58-483C-B28F-F19E2E32A8C7}" dt="2019-01-30T14:02:27.739" v="8908" actId="478"/>
          <ac:spMkLst>
            <pc:docMk/>
            <pc:sldMk cId="2369983542" sldId="1988"/>
            <ac:spMk id="2" creationId="{1FF74ED2-7C0F-4A3B-99ED-148A0B1F1B8C}"/>
          </ac:spMkLst>
        </pc:spChg>
        <pc:spChg chg="add del mod">
          <ac:chgData name="Daniel Baker" userId="3686adb0-94ee-4c4c-ac45-56747ba58c08" providerId="ADAL" clId="{CCD59375-6C58-483C-B28F-F19E2E32A8C7}" dt="2019-01-30T14:02:34.562" v="8909" actId="478"/>
          <ac:spMkLst>
            <pc:docMk/>
            <pc:sldMk cId="2369983542" sldId="1988"/>
            <ac:spMk id="4" creationId="{9A1B6088-3BA3-4E11-91FF-E53CFB87F087}"/>
          </ac:spMkLst>
        </pc:spChg>
        <pc:spChg chg="del mod">
          <ac:chgData name="Daniel Baker" userId="3686adb0-94ee-4c4c-ac45-56747ba58c08" providerId="ADAL" clId="{CCD59375-6C58-483C-B28F-F19E2E32A8C7}" dt="2019-01-30T14:02:42.725" v="8911" actId="478"/>
          <ac:spMkLst>
            <pc:docMk/>
            <pc:sldMk cId="2369983542" sldId="1988"/>
            <ac:spMk id="7" creationId="{772D5180-5E98-4780-A225-59A15326F967}"/>
          </ac:spMkLst>
        </pc:spChg>
        <pc:spChg chg="topLvl">
          <ac:chgData name="Daniel Baker" userId="3686adb0-94ee-4c4c-ac45-56747ba58c08" providerId="ADAL" clId="{CCD59375-6C58-483C-B28F-F19E2E32A8C7}" dt="2019-01-30T14:14:01.058" v="9063" actId="478"/>
          <ac:spMkLst>
            <pc:docMk/>
            <pc:sldMk cId="2369983542" sldId="1988"/>
            <ac:spMk id="8" creationId="{2629A9B6-1EAB-48EC-8195-8E6E1E516202}"/>
          </ac:spMkLst>
        </pc:spChg>
        <pc:spChg chg="add mod">
          <ac:chgData name="Daniel Baker" userId="3686adb0-94ee-4c4c-ac45-56747ba58c08" providerId="ADAL" clId="{CCD59375-6C58-483C-B28F-F19E2E32A8C7}" dt="2019-01-30T14:02:23.540" v="8907" actId="20577"/>
          <ac:spMkLst>
            <pc:docMk/>
            <pc:sldMk cId="2369983542" sldId="1988"/>
            <ac:spMk id="10" creationId="{3FC80793-2CC0-4CAF-AF81-9AC8F71B0831}"/>
          </ac:spMkLst>
        </pc:spChg>
        <pc:spChg chg="add mod">
          <ac:chgData name="Daniel Baker" userId="3686adb0-94ee-4c4c-ac45-56747ba58c08" providerId="ADAL" clId="{CCD59375-6C58-483C-B28F-F19E2E32A8C7}" dt="2019-01-30T14:04:40.812" v="8947" actId="14100"/>
          <ac:spMkLst>
            <pc:docMk/>
            <pc:sldMk cId="2369983542" sldId="1988"/>
            <ac:spMk id="11" creationId="{794CAD92-CE39-42CF-B778-97EB1667EB75}"/>
          </ac:spMkLst>
        </pc:spChg>
        <pc:grpChg chg="add del">
          <ac:chgData name="Daniel Baker" userId="3686adb0-94ee-4c4c-ac45-56747ba58c08" providerId="ADAL" clId="{CCD59375-6C58-483C-B28F-F19E2E32A8C7}" dt="2019-01-30T14:14:01.058" v="9063" actId="478"/>
          <ac:grpSpMkLst>
            <pc:docMk/>
            <pc:sldMk cId="2369983542" sldId="1988"/>
            <ac:grpSpMk id="6" creationId="{7704C2F2-A832-4F24-8BE5-18B4608D8F5A}"/>
          </ac:grpSpMkLst>
        </pc:grpChg>
        <pc:picChg chg="del">
          <ac:chgData name="Daniel Baker" userId="3686adb0-94ee-4c4c-ac45-56747ba58c08" providerId="ADAL" clId="{CCD59375-6C58-483C-B28F-F19E2E32A8C7}" dt="2019-01-30T14:01:56.916" v="8885" actId="478"/>
          <ac:picMkLst>
            <pc:docMk/>
            <pc:sldMk cId="2369983542" sldId="1988"/>
            <ac:picMk id="5" creationId="{5313F12B-7569-4AFB-A7A3-1E7E4B21D978}"/>
          </ac:picMkLst>
        </pc:picChg>
        <pc:picChg chg="del topLvl">
          <ac:chgData name="Daniel Baker" userId="3686adb0-94ee-4c4c-ac45-56747ba58c08" providerId="ADAL" clId="{CCD59375-6C58-483C-B28F-F19E2E32A8C7}" dt="2019-01-30T14:14:01.058" v="9063" actId="478"/>
          <ac:picMkLst>
            <pc:docMk/>
            <pc:sldMk cId="2369983542" sldId="1988"/>
            <ac:picMk id="9" creationId="{F445BE29-BF14-470E-9240-A31AD81FFB3A}"/>
          </ac:picMkLst>
        </pc:picChg>
        <pc:picChg chg="add">
          <ac:chgData name="Daniel Baker" userId="3686adb0-94ee-4c4c-ac45-56747ba58c08" providerId="ADAL" clId="{CCD59375-6C58-483C-B28F-F19E2E32A8C7}" dt="2019-01-30T14:14:01.483" v="9064"/>
          <ac:picMkLst>
            <pc:docMk/>
            <pc:sldMk cId="2369983542" sldId="1988"/>
            <ac:picMk id="12" creationId="{EE0F4D1B-441B-4B76-8E22-D58B522F9E6F}"/>
          </ac:picMkLst>
        </pc:picChg>
      </pc:sldChg>
      <pc:sldChg chg="del">
        <pc:chgData name="Daniel Baker" userId="3686adb0-94ee-4c4c-ac45-56747ba58c08" providerId="ADAL" clId="{CCD59375-6C58-483C-B28F-F19E2E32A8C7}" dt="2019-01-30T14:04:46.481" v="8948" actId="2696"/>
        <pc:sldMkLst>
          <pc:docMk/>
          <pc:sldMk cId="444249893" sldId="1989"/>
        </pc:sldMkLst>
      </pc:sldChg>
      <pc:sldChg chg="addSp delSp modSp">
        <pc:chgData name="Daniel Baker" userId="3686adb0-94ee-4c4c-ac45-56747ba58c08" providerId="ADAL" clId="{CCD59375-6C58-483C-B28F-F19E2E32A8C7}" dt="2019-01-31T09:18:39.589" v="10243" actId="1076"/>
        <pc:sldMkLst>
          <pc:docMk/>
          <pc:sldMk cId="2480811776" sldId="1991"/>
        </pc:sldMkLst>
        <pc:spChg chg="del">
          <ac:chgData name="Daniel Baker" userId="3686adb0-94ee-4c4c-ac45-56747ba58c08" providerId="ADAL" clId="{CCD59375-6C58-483C-B28F-F19E2E32A8C7}" dt="2019-01-28T10:11:17.830" v="79" actId="478"/>
          <ac:spMkLst>
            <pc:docMk/>
            <pc:sldMk cId="2480811776" sldId="1991"/>
            <ac:spMk id="3" creationId="{D3A84E69-1CE2-444D-AFCE-E8D719FDB945}"/>
          </ac:spMkLst>
        </pc:spChg>
        <pc:spChg chg="del">
          <ac:chgData name="Daniel Baker" userId="3686adb0-94ee-4c4c-ac45-56747ba58c08" providerId="ADAL" clId="{CCD59375-6C58-483C-B28F-F19E2E32A8C7}" dt="2019-01-28T10:12:36.737" v="107" actId="478"/>
          <ac:spMkLst>
            <pc:docMk/>
            <pc:sldMk cId="2480811776" sldId="1991"/>
            <ac:spMk id="6" creationId="{3832B3B4-7EC3-46F6-88D7-A08C5F13A7ED}"/>
          </ac:spMkLst>
        </pc:spChg>
        <pc:spChg chg="add mod">
          <ac:chgData name="Daniel Baker" userId="3686adb0-94ee-4c4c-ac45-56747ba58c08" providerId="ADAL" clId="{CCD59375-6C58-483C-B28F-F19E2E32A8C7}" dt="2019-01-31T09:18:39.589" v="10243" actId="1076"/>
          <ac:spMkLst>
            <pc:docMk/>
            <pc:sldMk cId="2480811776" sldId="1991"/>
            <ac:spMk id="7" creationId="{451D5118-FE0E-4919-A1C2-708A037A97BF}"/>
          </ac:spMkLst>
        </pc:spChg>
        <pc:spChg chg="add del mod">
          <ac:chgData name="Daniel Baker" userId="3686adb0-94ee-4c4c-ac45-56747ba58c08" providerId="ADAL" clId="{CCD59375-6C58-483C-B28F-F19E2E32A8C7}" dt="2019-01-28T10:11:21.856" v="80" actId="478"/>
          <ac:spMkLst>
            <pc:docMk/>
            <pc:sldMk cId="2480811776" sldId="1991"/>
            <ac:spMk id="7" creationId="{F2DD028A-1C4C-4505-A78E-DA18D7909628}"/>
          </ac:spMkLst>
        </pc:spChg>
        <pc:spChg chg="add mod">
          <ac:chgData name="Daniel Baker" userId="3686adb0-94ee-4c4c-ac45-56747ba58c08" providerId="ADAL" clId="{CCD59375-6C58-483C-B28F-F19E2E32A8C7}" dt="2019-01-28T10:12:00.970" v="105" actId="20577"/>
          <ac:spMkLst>
            <pc:docMk/>
            <pc:sldMk cId="2480811776" sldId="1991"/>
            <ac:spMk id="10" creationId="{554F2104-474B-44A9-9B9E-D80811E4379E}"/>
          </ac:spMkLst>
        </pc:spChg>
        <pc:graphicFrameChg chg="add del mod">
          <ac:chgData name="Daniel Baker" userId="3686adb0-94ee-4c4c-ac45-56747ba58c08" providerId="ADAL" clId="{CCD59375-6C58-483C-B28F-F19E2E32A8C7}" dt="2019-01-28T10:11:34.550" v="84"/>
          <ac:graphicFrameMkLst>
            <pc:docMk/>
            <pc:sldMk cId="2480811776" sldId="1991"/>
            <ac:graphicFrameMk id="8" creationId="{5B12C55C-1638-40C4-9E13-E0BA5E90A6F6}"/>
          </ac:graphicFrameMkLst>
        </pc:graphicFrameChg>
        <pc:picChg chg="del">
          <ac:chgData name="Daniel Baker" userId="3686adb0-94ee-4c4c-ac45-56747ba58c08" providerId="ADAL" clId="{CCD59375-6C58-483C-B28F-F19E2E32A8C7}" dt="2019-01-30T14:08:15.251" v="8960" actId="478"/>
          <ac:picMkLst>
            <pc:docMk/>
            <pc:sldMk cId="2480811776" sldId="1991"/>
            <ac:picMk id="5" creationId="{BE61F96B-7D3C-480F-8BFF-EF0B52508247}"/>
          </ac:picMkLst>
        </pc:picChg>
        <pc:picChg chg="add mod">
          <ac:chgData name="Daniel Baker" userId="3686adb0-94ee-4c4c-ac45-56747ba58c08" providerId="ADAL" clId="{CCD59375-6C58-483C-B28F-F19E2E32A8C7}" dt="2019-01-30T14:08:28.680" v="8963" actId="1076"/>
          <ac:picMkLst>
            <pc:docMk/>
            <pc:sldMk cId="2480811776" sldId="1991"/>
            <ac:picMk id="6" creationId="{F50E180F-BD76-457B-9EB5-701D96981AB3}"/>
          </ac:picMkLst>
        </pc:picChg>
        <pc:picChg chg="add del mod">
          <ac:chgData name="Daniel Baker" userId="3686adb0-94ee-4c4c-ac45-56747ba58c08" providerId="ADAL" clId="{CCD59375-6C58-483C-B28F-F19E2E32A8C7}" dt="2019-01-31T09:18:08.438" v="10241" actId="478"/>
          <ac:picMkLst>
            <pc:docMk/>
            <pc:sldMk cId="2480811776" sldId="1991"/>
            <ac:picMk id="9" creationId="{355E9319-84A7-4353-AC25-E0FCE308A186}"/>
          </ac:picMkLst>
        </pc:picChg>
        <pc:picChg chg="add del mod">
          <ac:chgData name="Daniel Baker" userId="3686adb0-94ee-4c4c-ac45-56747ba58c08" providerId="ADAL" clId="{CCD59375-6C58-483C-B28F-F19E2E32A8C7}" dt="2019-01-28T10:15:56.746" v="157" actId="478"/>
          <ac:picMkLst>
            <pc:docMk/>
            <pc:sldMk cId="2480811776" sldId="1991"/>
            <ac:picMk id="11" creationId="{D11D6A01-6C8A-47E5-95D5-9448C48966DB}"/>
          </ac:picMkLst>
        </pc:picChg>
      </pc:sldChg>
      <pc:sldChg chg="addSp delSp modSp add">
        <pc:chgData name="Daniel Baker" userId="3686adb0-94ee-4c4c-ac45-56747ba58c08" providerId="ADAL" clId="{CCD59375-6C58-483C-B28F-F19E2E32A8C7}" dt="2019-01-31T10:14:54.774" v="10406" actId="113"/>
        <pc:sldMkLst>
          <pc:docMk/>
          <pc:sldMk cId="2659205281" sldId="1992"/>
        </pc:sldMkLst>
        <pc:spChg chg="add mod">
          <ac:chgData name="Daniel Baker" userId="3686adb0-94ee-4c4c-ac45-56747ba58c08" providerId="ADAL" clId="{CCD59375-6C58-483C-B28F-F19E2E32A8C7}" dt="2019-01-31T10:14:52.093" v="10405" actId="113"/>
          <ac:spMkLst>
            <pc:docMk/>
            <pc:sldMk cId="2659205281" sldId="1992"/>
            <ac:spMk id="2" creationId="{45005A32-4326-4772-BAB0-B65F71B78FBE}"/>
          </ac:spMkLst>
        </pc:spChg>
        <pc:spChg chg="add mod">
          <ac:chgData name="Daniel Baker" userId="3686adb0-94ee-4c4c-ac45-56747ba58c08" providerId="ADAL" clId="{CCD59375-6C58-483C-B28F-F19E2E32A8C7}" dt="2019-01-31T10:14:54.774" v="10406" actId="113"/>
          <ac:spMkLst>
            <pc:docMk/>
            <pc:sldMk cId="2659205281" sldId="1992"/>
            <ac:spMk id="3" creationId="{1C07A1EF-7285-40F9-B25A-C6A20C7DA1A3}"/>
          </ac:spMkLst>
        </pc:spChg>
        <pc:spChg chg="add del">
          <ac:chgData name="Daniel Baker" userId="3686adb0-94ee-4c4c-ac45-56747ba58c08" providerId="ADAL" clId="{CCD59375-6C58-483C-B28F-F19E2E32A8C7}" dt="2019-01-28T13:06:09.652" v="2784"/>
          <ac:spMkLst>
            <pc:docMk/>
            <pc:sldMk cId="2659205281" sldId="1992"/>
            <ac:spMk id="4" creationId="{E6BA9A68-0C9A-4134-9281-4146CC4BC5A6}"/>
          </ac:spMkLst>
        </pc:spChg>
        <pc:spChg chg="topLvl">
          <ac:chgData name="Daniel Baker" userId="3686adb0-94ee-4c4c-ac45-56747ba58c08" providerId="ADAL" clId="{CCD59375-6C58-483C-B28F-F19E2E32A8C7}" dt="2019-01-30T14:11:07.230" v="9002" actId="478"/>
          <ac:spMkLst>
            <pc:docMk/>
            <pc:sldMk cId="2659205281" sldId="1992"/>
            <ac:spMk id="10" creationId="{48652928-AE9A-4CE8-AD24-DAFC1C8A6D92}"/>
          </ac:spMkLst>
        </pc:spChg>
        <pc:spChg chg="del">
          <ac:chgData name="Daniel Baker" userId="3686adb0-94ee-4c4c-ac45-56747ba58c08" providerId="ADAL" clId="{CCD59375-6C58-483C-B28F-F19E2E32A8C7}" dt="2019-01-28T13:00:34.982" v="2581" actId="478"/>
          <ac:spMkLst>
            <pc:docMk/>
            <pc:sldMk cId="2659205281" sldId="1992"/>
            <ac:spMk id="14" creationId="{697DDFF3-3F48-4370-AB99-C0B61F4BAC13}"/>
          </ac:spMkLst>
        </pc:spChg>
        <pc:grpChg chg="del">
          <ac:chgData name="Daniel Baker" userId="3686adb0-94ee-4c4c-ac45-56747ba58c08" providerId="ADAL" clId="{CCD59375-6C58-483C-B28F-F19E2E32A8C7}" dt="2019-01-30T14:11:07.230" v="9002" actId="478"/>
          <ac:grpSpMkLst>
            <pc:docMk/>
            <pc:sldMk cId="2659205281" sldId="1992"/>
            <ac:grpSpMk id="9" creationId="{D77B5DC5-7D36-4672-8CF3-80F648B25E83}"/>
          </ac:grpSpMkLst>
        </pc:grpChg>
        <pc:picChg chg="del">
          <ac:chgData name="Daniel Baker" userId="3686adb0-94ee-4c4c-ac45-56747ba58c08" providerId="ADAL" clId="{CCD59375-6C58-483C-B28F-F19E2E32A8C7}" dt="2019-01-28T13:00:29.747" v="2580" actId="478"/>
          <ac:picMkLst>
            <pc:docMk/>
            <pc:sldMk cId="2659205281" sldId="1992"/>
            <ac:picMk id="8" creationId="{E18D16DD-69E0-40D5-8DF4-2B2DC6BF5B3B}"/>
          </ac:picMkLst>
        </pc:picChg>
        <pc:picChg chg="del topLvl">
          <ac:chgData name="Daniel Baker" userId="3686adb0-94ee-4c4c-ac45-56747ba58c08" providerId="ADAL" clId="{CCD59375-6C58-483C-B28F-F19E2E32A8C7}" dt="2019-01-30T14:11:07.230" v="9002" actId="478"/>
          <ac:picMkLst>
            <pc:docMk/>
            <pc:sldMk cId="2659205281" sldId="1992"/>
            <ac:picMk id="11" creationId="{B09B9786-5B74-48AD-8886-9BED217E2C18}"/>
          </ac:picMkLst>
        </pc:picChg>
        <pc:picChg chg="add mod">
          <ac:chgData name="Daniel Baker" userId="3686adb0-94ee-4c4c-ac45-56747ba58c08" providerId="ADAL" clId="{CCD59375-6C58-483C-B28F-F19E2E32A8C7}" dt="2019-01-28T13:04:16.417" v="2623" actId="1076"/>
          <ac:picMkLst>
            <pc:docMk/>
            <pc:sldMk cId="2659205281" sldId="1992"/>
            <ac:picMk id="13" creationId="{AF28EEC9-5B96-4D39-9305-1795D674187C}"/>
          </ac:picMkLst>
        </pc:picChg>
        <pc:picChg chg="add">
          <ac:chgData name="Daniel Baker" userId="3686adb0-94ee-4c4c-ac45-56747ba58c08" providerId="ADAL" clId="{CCD59375-6C58-483C-B28F-F19E2E32A8C7}" dt="2019-01-30T14:11:08.713" v="9003"/>
          <ac:picMkLst>
            <pc:docMk/>
            <pc:sldMk cId="2659205281" sldId="1992"/>
            <ac:picMk id="14" creationId="{A5696F14-86ED-4951-BBA6-0FD822B6B0B7}"/>
          </ac:picMkLst>
        </pc:picChg>
        <pc:picChg chg="add mod">
          <ac:chgData name="Daniel Baker" userId="3686adb0-94ee-4c4c-ac45-56747ba58c08" providerId="ADAL" clId="{CCD59375-6C58-483C-B28F-F19E2E32A8C7}" dt="2019-01-28T13:04:40.336" v="2627" actId="1076"/>
          <ac:picMkLst>
            <pc:docMk/>
            <pc:sldMk cId="2659205281" sldId="1992"/>
            <ac:picMk id="15" creationId="{DA0E415B-9B0A-4BB6-9651-345650386E90}"/>
          </ac:picMkLst>
        </pc:picChg>
        <pc:picChg chg="add mod">
          <ac:chgData name="Daniel Baker" userId="3686adb0-94ee-4c4c-ac45-56747ba58c08" providerId="ADAL" clId="{CCD59375-6C58-483C-B28F-F19E2E32A8C7}" dt="2019-01-28T13:06:58.609" v="2795" actId="1076"/>
          <ac:picMkLst>
            <pc:docMk/>
            <pc:sldMk cId="2659205281" sldId="1992"/>
            <ac:picMk id="16" creationId="{1389EC48-B1DF-44E2-A233-AA47A9B09CEB}"/>
          </ac:picMkLst>
        </pc:picChg>
        <pc:picChg chg="add mod">
          <ac:chgData name="Daniel Baker" userId="3686adb0-94ee-4c4c-ac45-56747ba58c08" providerId="ADAL" clId="{CCD59375-6C58-483C-B28F-F19E2E32A8C7}" dt="2019-01-28T13:06:56.533" v="2794" actId="1076"/>
          <ac:picMkLst>
            <pc:docMk/>
            <pc:sldMk cId="2659205281" sldId="1992"/>
            <ac:picMk id="17" creationId="{C5B02A7C-86EE-4A27-BDBF-D5AD3FD83E1A}"/>
          </ac:picMkLst>
        </pc:picChg>
        <pc:picChg chg="add mod">
          <ac:chgData name="Daniel Baker" userId="3686adb0-94ee-4c4c-ac45-56747ba58c08" providerId="ADAL" clId="{CCD59375-6C58-483C-B28F-F19E2E32A8C7}" dt="2019-01-28T13:11:16.783" v="2805" actId="1076"/>
          <ac:picMkLst>
            <pc:docMk/>
            <pc:sldMk cId="2659205281" sldId="1992"/>
            <ac:picMk id="18" creationId="{7D5C5379-6425-4D1F-B9B5-D53871DF2028}"/>
          </ac:picMkLst>
        </pc:picChg>
        <pc:picChg chg="add mod">
          <ac:chgData name="Daniel Baker" userId="3686adb0-94ee-4c4c-ac45-56747ba58c08" providerId="ADAL" clId="{CCD59375-6C58-483C-B28F-F19E2E32A8C7}" dt="2019-01-28T13:07:31.940" v="2802" actId="1076"/>
          <ac:picMkLst>
            <pc:docMk/>
            <pc:sldMk cId="2659205281" sldId="1992"/>
            <ac:picMk id="19" creationId="{547E6024-2289-45B4-A315-F8B38551E3F9}"/>
          </ac:picMkLst>
        </pc:picChg>
      </pc:sldChg>
      <pc:sldChg chg="addSp delSp modSp add">
        <pc:chgData name="Daniel Baker" userId="3686adb0-94ee-4c4c-ac45-56747ba58c08" providerId="ADAL" clId="{CCD59375-6C58-483C-B28F-F19E2E32A8C7}" dt="2019-01-31T10:17:49.191" v="10435" actId="113"/>
        <pc:sldMkLst>
          <pc:docMk/>
          <pc:sldMk cId="2747793432" sldId="1993"/>
        </pc:sldMkLst>
        <pc:spChg chg="del">
          <ac:chgData name="Daniel Baker" userId="3686adb0-94ee-4c4c-ac45-56747ba58c08" providerId="ADAL" clId="{CCD59375-6C58-483C-B28F-F19E2E32A8C7}" dt="2019-01-28T13:12:51.107" v="2824" actId="478"/>
          <ac:spMkLst>
            <pc:docMk/>
            <pc:sldMk cId="2747793432" sldId="1993"/>
            <ac:spMk id="2" creationId="{45005A32-4326-4772-BAB0-B65F71B78FBE}"/>
          </ac:spMkLst>
        </pc:spChg>
        <pc:spChg chg="del">
          <ac:chgData name="Daniel Baker" userId="3686adb0-94ee-4c4c-ac45-56747ba58c08" providerId="ADAL" clId="{CCD59375-6C58-483C-B28F-F19E2E32A8C7}" dt="2019-01-28T13:12:51.107" v="2824" actId="478"/>
          <ac:spMkLst>
            <pc:docMk/>
            <pc:sldMk cId="2747793432" sldId="1993"/>
            <ac:spMk id="3" creationId="{1C07A1EF-7285-40F9-B25A-C6A20C7DA1A3}"/>
          </ac:spMkLst>
        </pc:spChg>
        <pc:spChg chg="add mod">
          <ac:chgData name="Daniel Baker" userId="3686adb0-94ee-4c4c-ac45-56747ba58c08" providerId="ADAL" clId="{CCD59375-6C58-483C-B28F-F19E2E32A8C7}" dt="2019-01-31T10:17:49.191" v="10435" actId="113"/>
          <ac:spMkLst>
            <pc:docMk/>
            <pc:sldMk cId="2747793432" sldId="1993"/>
            <ac:spMk id="4" creationId="{4898B203-5C5B-4D87-84CE-623E824FFAFA}"/>
          </ac:spMkLst>
        </pc:spChg>
        <pc:spChg chg="topLvl">
          <ac:chgData name="Daniel Baker" userId="3686adb0-94ee-4c4c-ac45-56747ba58c08" providerId="ADAL" clId="{CCD59375-6C58-483C-B28F-F19E2E32A8C7}" dt="2019-01-30T14:11:14.138" v="9004" actId="478"/>
          <ac:spMkLst>
            <pc:docMk/>
            <pc:sldMk cId="2747793432" sldId="1993"/>
            <ac:spMk id="10" creationId="{48652928-AE9A-4CE8-AD24-DAFC1C8A6D92}"/>
          </ac:spMkLst>
        </pc:spChg>
        <pc:spChg chg="mod">
          <ac:chgData name="Daniel Baker" userId="3686adb0-94ee-4c4c-ac45-56747ba58c08" providerId="ADAL" clId="{CCD59375-6C58-483C-B28F-F19E2E32A8C7}" dt="2019-01-28T13:12:46.374" v="2823" actId="20577"/>
          <ac:spMkLst>
            <pc:docMk/>
            <pc:sldMk cId="2747793432" sldId="1993"/>
            <ac:spMk id="12" creationId="{36527941-56EB-4B7E-ADE4-01B14B81F877}"/>
          </ac:spMkLst>
        </pc:spChg>
        <pc:grpChg chg="del">
          <ac:chgData name="Daniel Baker" userId="3686adb0-94ee-4c4c-ac45-56747ba58c08" providerId="ADAL" clId="{CCD59375-6C58-483C-B28F-F19E2E32A8C7}" dt="2019-01-30T14:11:14.138" v="9004" actId="478"/>
          <ac:grpSpMkLst>
            <pc:docMk/>
            <pc:sldMk cId="2747793432" sldId="1993"/>
            <ac:grpSpMk id="9" creationId="{D77B5DC5-7D36-4672-8CF3-80F648B25E83}"/>
          </ac:grpSpMkLst>
        </pc:grpChg>
        <pc:picChg chg="del topLvl">
          <ac:chgData name="Daniel Baker" userId="3686adb0-94ee-4c4c-ac45-56747ba58c08" providerId="ADAL" clId="{CCD59375-6C58-483C-B28F-F19E2E32A8C7}" dt="2019-01-30T14:11:14.138" v="9004" actId="478"/>
          <ac:picMkLst>
            <pc:docMk/>
            <pc:sldMk cId="2747793432" sldId="1993"/>
            <ac:picMk id="11" creationId="{B09B9786-5B74-48AD-8886-9BED217E2C18}"/>
          </ac:picMkLst>
        </pc:picChg>
        <pc:picChg chg="add">
          <ac:chgData name="Daniel Baker" userId="3686adb0-94ee-4c4c-ac45-56747ba58c08" providerId="ADAL" clId="{CCD59375-6C58-483C-B28F-F19E2E32A8C7}" dt="2019-01-30T14:11:14.585" v="9005"/>
          <ac:picMkLst>
            <pc:docMk/>
            <pc:sldMk cId="2747793432" sldId="1993"/>
            <ac:picMk id="13" creationId="{0197E3A2-609B-4D6C-8735-AC0CDA86979B}"/>
          </ac:picMkLst>
        </pc:picChg>
        <pc:picChg chg="del">
          <ac:chgData name="Daniel Baker" userId="3686adb0-94ee-4c4c-ac45-56747ba58c08" providerId="ADAL" clId="{CCD59375-6C58-483C-B28F-F19E2E32A8C7}" dt="2019-01-28T13:12:51.107" v="2824" actId="478"/>
          <ac:picMkLst>
            <pc:docMk/>
            <pc:sldMk cId="2747793432" sldId="1993"/>
            <ac:picMk id="13" creationId="{AF28EEC9-5B96-4D39-9305-1795D674187C}"/>
          </ac:picMkLst>
        </pc:picChg>
        <pc:picChg chg="del">
          <ac:chgData name="Daniel Baker" userId="3686adb0-94ee-4c4c-ac45-56747ba58c08" providerId="ADAL" clId="{CCD59375-6C58-483C-B28F-F19E2E32A8C7}" dt="2019-01-28T13:12:51.107" v="2824" actId="478"/>
          <ac:picMkLst>
            <pc:docMk/>
            <pc:sldMk cId="2747793432" sldId="1993"/>
            <ac:picMk id="15" creationId="{DA0E415B-9B0A-4BB6-9651-345650386E90}"/>
          </ac:picMkLst>
        </pc:picChg>
        <pc:picChg chg="del">
          <ac:chgData name="Daniel Baker" userId="3686adb0-94ee-4c4c-ac45-56747ba58c08" providerId="ADAL" clId="{CCD59375-6C58-483C-B28F-F19E2E32A8C7}" dt="2019-01-28T13:12:51.107" v="2824" actId="478"/>
          <ac:picMkLst>
            <pc:docMk/>
            <pc:sldMk cId="2747793432" sldId="1993"/>
            <ac:picMk id="16" creationId="{1389EC48-B1DF-44E2-A233-AA47A9B09CEB}"/>
          </ac:picMkLst>
        </pc:picChg>
        <pc:picChg chg="del">
          <ac:chgData name="Daniel Baker" userId="3686adb0-94ee-4c4c-ac45-56747ba58c08" providerId="ADAL" clId="{CCD59375-6C58-483C-B28F-F19E2E32A8C7}" dt="2019-01-28T13:12:51.107" v="2824" actId="478"/>
          <ac:picMkLst>
            <pc:docMk/>
            <pc:sldMk cId="2747793432" sldId="1993"/>
            <ac:picMk id="17" creationId="{C5B02A7C-86EE-4A27-BDBF-D5AD3FD83E1A}"/>
          </ac:picMkLst>
        </pc:picChg>
        <pc:picChg chg="del">
          <ac:chgData name="Daniel Baker" userId="3686adb0-94ee-4c4c-ac45-56747ba58c08" providerId="ADAL" clId="{CCD59375-6C58-483C-B28F-F19E2E32A8C7}" dt="2019-01-28T13:12:51.107" v="2824" actId="478"/>
          <ac:picMkLst>
            <pc:docMk/>
            <pc:sldMk cId="2747793432" sldId="1993"/>
            <ac:picMk id="18" creationId="{7D5C5379-6425-4D1F-B9B5-D53871DF2028}"/>
          </ac:picMkLst>
        </pc:picChg>
        <pc:picChg chg="del">
          <ac:chgData name="Daniel Baker" userId="3686adb0-94ee-4c4c-ac45-56747ba58c08" providerId="ADAL" clId="{CCD59375-6C58-483C-B28F-F19E2E32A8C7}" dt="2019-01-28T13:12:51.107" v="2824" actId="478"/>
          <ac:picMkLst>
            <pc:docMk/>
            <pc:sldMk cId="2747793432" sldId="1993"/>
            <ac:picMk id="19" creationId="{547E6024-2289-45B4-A315-F8B38551E3F9}"/>
          </ac:picMkLst>
        </pc:picChg>
        <pc:picChg chg="add mod">
          <ac:chgData name="Daniel Baker" userId="3686adb0-94ee-4c4c-ac45-56747ba58c08" providerId="ADAL" clId="{CCD59375-6C58-483C-B28F-F19E2E32A8C7}" dt="2019-01-28T13:19:38.734" v="3170" actId="1076"/>
          <ac:picMkLst>
            <pc:docMk/>
            <pc:sldMk cId="2747793432" sldId="1993"/>
            <ac:picMk id="20" creationId="{298C5C70-7C7E-4836-A492-48504B36F6EB}"/>
          </ac:picMkLst>
        </pc:picChg>
        <pc:picChg chg="add mod">
          <ac:chgData name="Daniel Baker" userId="3686adb0-94ee-4c4c-ac45-56747ba58c08" providerId="ADAL" clId="{CCD59375-6C58-483C-B28F-F19E2E32A8C7}" dt="2019-01-28T13:19:34.314" v="3169" actId="1076"/>
          <ac:picMkLst>
            <pc:docMk/>
            <pc:sldMk cId="2747793432" sldId="1993"/>
            <ac:picMk id="21" creationId="{4D4BED2B-D907-430F-B167-310A0A0C9683}"/>
          </ac:picMkLst>
        </pc:picChg>
        <pc:picChg chg="add mod">
          <ac:chgData name="Daniel Baker" userId="3686adb0-94ee-4c4c-ac45-56747ba58c08" providerId="ADAL" clId="{CCD59375-6C58-483C-B28F-F19E2E32A8C7}" dt="2019-01-28T13:19:22.585" v="3168" actId="1076"/>
          <ac:picMkLst>
            <pc:docMk/>
            <pc:sldMk cId="2747793432" sldId="1993"/>
            <ac:picMk id="22" creationId="{BD4999FF-A0E1-4967-A979-846AAE0D0877}"/>
          </ac:picMkLst>
        </pc:picChg>
        <pc:picChg chg="add mod">
          <ac:chgData name="Daniel Baker" userId="3686adb0-94ee-4c4c-ac45-56747ba58c08" providerId="ADAL" clId="{CCD59375-6C58-483C-B28F-F19E2E32A8C7}" dt="2019-01-28T13:19:44.232" v="3171" actId="1076"/>
          <ac:picMkLst>
            <pc:docMk/>
            <pc:sldMk cId="2747793432" sldId="1993"/>
            <ac:picMk id="23" creationId="{3D0DA7CE-54E0-4647-85A9-52EE354C95ED}"/>
          </ac:picMkLst>
        </pc:picChg>
        <pc:picChg chg="add mod">
          <ac:chgData name="Daniel Baker" userId="3686adb0-94ee-4c4c-ac45-56747ba58c08" providerId="ADAL" clId="{CCD59375-6C58-483C-B28F-F19E2E32A8C7}" dt="2019-01-28T13:19:50.221" v="3172" actId="1076"/>
          <ac:picMkLst>
            <pc:docMk/>
            <pc:sldMk cId="2747793432" sldId="1993"/>
            <ac:picMk id="24" creationId="{6CB55C88-02E7-49FE-B426-18D16DE47140}"/>
          </ac:picMkLst>
        </pc:picChg>
      </pc:sldChg>
      <pc:sldChg chg="addSp delSp modSp add">
        <pc:chgData name="Daniel Baker" userId="3686adb0-94ee-4c4c-ac45-56747ba58c08" providerId="ADAL" clId="{CCD59375-6C58-483C-B28F-F19E2E32A8C7}" dt="2019-01-30T14:11:22.188" v="9007"/>
        <pc:sldMkLst>
          <pc:docMk/>
          <pc:sldMk cId="243133080" sldId="1994"/>
        </pc:sldMkLst>
        <pc:spChg chg="add mod">
          <ac:chgData name="Daniel Baker" userId="3686adb0-94ee-4c4c-ac45-56747ba58c08" providerId="ADAL" clId="{CCD59375-6C58-483C-B28F-F19E2E32A8C7}" dt="2019-01-28T13:23:32.464" v="3219" actId="14100"/>
          <ac:spMkLst>
            <pc:docMk/>
            <pc:sldMk cId="243133080" sldId="1994"/>
            <ac:spMk id="2" creationId="{0199326D-1DCE-4780-8DBE-27228F8FE922}"/>
          </ac:spMkLst>
        </pc:spChg>
        <pc:spChg chg="add mod">
          <ac:chgData name="Daniel Baker" userId="3686adb0-94ee-4c4c-ac45-56747ba58c08" providerId="ADAL" clId="{CCD59375-6C58-483C-B28F-F19E2E32A8C7}" dt="2019-01-28T13:26:48.665" v="3568" actId="20577"/>
          <ac:spMkLst>
            <pc:docMk/>
            <pc:sldMk cId="243133080" sldId="1994"/>
            <ac:spMk id="3" creationId="{A578F8B4-5FDF-404D-90E8-A5AE48785072}"/>
          </ac:spMkLst>
        </pc:spChg>
        <pc:spChg chg="del">
          <ac:chgData name="Daniel Baker" userId="3686adb0-94ee-4c4c-ac45-56747ba58c08" providerId="ADAL" clId="{CCD59375-6C58-483C-B28F-F19E2E32A8C7}" dt="2019-01-28T13:21:36.944" v="3193" actId="478"/>
          <ac:spMkLst>
            <pc:docMk/>
            <pc:sldMk cId="243133080" sldId="1994"/>
            <ac:spMk id="4" creationId="{4898B203-5C5B-4D87-84CE-623E824FFAFA}"/>
          </ac:spMkLst>
        </pc:spChg>
        <pc:spChg chg="topLvl">
          <ac:chgData name="Daniel Baker" userId="3686adb0-94ee-4c4c-ac45-56747ba58c08" providerId="ADAL" clId="{CCD59375-6C58-483C-B28F-F19E2E32A8C7}" dt="2019-01-30T14:11:21.633" v="9006" actId="478"/>
          <ac:spMkLst>
            <pc:docMk/>
            <pc:sldMk cId="243133080" sldId="1994"/>
            <ac:spMk id="10" creationId="{48652928-AE9A-4CE8-AD24-DAFC1C8A6D92}"/>
          </ac:spMkLst>
        </pc:spChg>
        <pc:spChg chg="mod">
          <ac:chgData name="Daniel Baker" userId="3686adb0-94ee-4c4c-ac45-56747ba58c08" providerId="ADAL" clId="{CCD59375-6C58-483C-B28F-F19E2E32A8C7}" dt="2019-01-28T13:21:56.234" v="3197" actId="20577"/>
          <ac:spMkLst>
            <pc:docMk/>
            <pc:sldMk cId="243133080" sldId="1994"/>
            <ac:spMk id="12" creationId="{36527941-56EB-4B7E-ADE4-01B14B81F877}"/>
          </ac:spMkLst>
        </pc:spChg>
        <pc:grpChg chg="del">
          <ac:chgData name="Daniel Baker" userId="3686adb0-94ee-4c4c-ac45-56747ba58c08" providerId="ADAL" clId="{CCD59375-6C58-483C-B28F-F19E2E32A8C7}" dt="2019-01-30T14:11:21.633" v="9006" actId="478"/>
          <ac:grpSpMkLst>
            <pc:docMk/>
            <pc:sldMk cId="243133080" sldId="1994"/>
            <ac:grpSpMk id="9" creationId="{D77B5DC5-7D36-4672-8CF3-80F648B25E83}"/>
          </ac:grpSpMkLst>
        </pc:grpChg>
        <pc:picChg chg="del topLvl">
          <ac:chgData name="Daniel Baker" userId="3686adb0-94ee-4c4c-ac45-56747ba58c08" providerId="ADAL" clId="{CCD59375-6C58-483C-B28F-F19E2E32A8C7}" dt="2019-01-30T14:11:21.633" v="9006" actId="478"/>
          <ac:picMkLst>
            <pc:docMk/>
            <pc:sldMk cId="243133080" sldId="1994"/>
            <ac:picMk id="11" creationId="{B09B9786-5B74-48AD-8886-9BED217E2C18}"/>
          </ac:picMkLst>
        </pc:picChg>
        <pc:picChg chg="add mod">
          <ac:chgData name="Daniel Baker" userId="3686adb0-94ee-4c4c-ac45-56747ba58c08" providerId="ADAL" clId="{CCD59375-6C58-483C-B28F-F19E2E32A8C7}" dt="2019-01-28T13:24:08.079" v="3226" actId="1076"/>
          <ac:picMkLst>
            <pc:docMk/>
            <pc:sldMk cId="243133080" sldId="1994"/>
            <ac:picMk id="13" creationId="{E75E4221-3A31-438E-8891-B784CC4E9B71}"/>
          </ac:picMkLst>
        </pc:picChg>
        <pc:picChg chg="add mod">
          <ac:chgData name="Daniel Baker" userId="3686adb0-94ee-4c4c-ac45-56747ba58c08" providerId="ADAL" clId="{CCD59375-6C58-483C-B28F-F19E2E32A8C7}" dt="2019-01-28T13:24:15.622" v="3227" actId="1076"/>
          <ac:picMkLst>
            <pc:docMk/>
            <pc:sldMk cId="243133080" sldId="1994"/>
            <ac:picMk id="14" creationId="{EA124174-A346-4BDF-888B-83B2D4306B31}"/>
          </ac:picMkLst>
        </pc:picChg>
        <pc:picChg chg="add mod">
          <ac:chgData name="Daniel Baker" userId="3686adb0-94ee-4c4c-ac45-56747ba58c08" providerId="ADAL" clId="{CCD59375-6C58-483C-B28F-F19E2E32A8C7}" dt="2019-01-28T13:24:20.278" v="3228" actId="1076"/>
          <ac:picMkLst>
            <pc:docMk/>
            <pc:sldMk cId="243133080" sldId="1994"/>
            <ac:picMk id="15" creationId="{59F05D70-97EB-41C5-A65D-CF2C4FB4FD43}"/>
          </ac:picMkLst>
        </pc:picChg>
        <pc:picChg chg="add mod">
          <ac:chgData name="Daniel Baker" userId="3686adb0-94ee-4c4c-ac45-56747ba58c08" providerId="ADAL" clId="{CCD59375-6C58-483C-B28F-F19E2E32A8C7}" dt="2019-01-28T13:24:30.863" v="3230" actId="1076"/>
          <ac:picMkLst>
            <pc:docMk/>
            <pc:sldMk cId="243133080" sldId="1994"/>
            <ac:picMk id="16" creationId="{39243057-F398-4046-9A52-BBBE2F4BDFE5}"/>
          </ac:picMkLst>
        </pc:picChg>
        <pc:picChg chg="add">
          <ac:chgData name="Daniel Baker" userId="3686adb0-94ee-4c4c-ac45-56747ba58c08" providerId="ADAL" clId="{CCD59375-6C58-483C-B28F-F19E2E32A8C7}" dt="2019-01-30T14:11:22.188" v="9007"/>
          <ac:picMkLst>
            <pc:docMk/>
            <pc:sldMk cId="243133080" sldId="1994"/>
            <ac:picMk id="17" creationId="{824D8CCB-8541-4BB9-B63D-580F74FE5E9B}"/>
          </ac:picMkLst>
        </pc:picChg>
        <pc:picChg chg="add mod">
          <ac:chgData name="Daniel Baker" userId="3686adb0-94ee-4c4c-ac45-56747ba58c08" providerId="ADAL" clId="{CCD59375-6C58-483C-B28F-F19E2E32A8C7}" dt="2019-01-28T13:27:19.600" v="3574" actId="1076"/>
          <ac:picMkLst>
            <pc:docMk/>
            <pc:sldMk cId="243133080" sldId="1994"/>
            <ac:picMk id="18" creationId="{1CBEE6F6-0BF2-492F-B5E9-393FC526202D}"/>
          </ac:picMkLst>
        </pc:picChg>
        <pc:picChg chg="add mod">
          <ac:chgData name="Daniel Baker" userId="3686adb0-94ee-4c4c-ac45-56747ba58c08" providerId="ADAL" clId="{CCD59375-6C58-483C-B28F-F19E2E32A8C7}" dt="2019-01-28T13:27:23.563" v="3575" actId="1076"/>
          <ac:picMkLst>
            <pc:docMk/>
            <pc:sldMk cId="243133080" sldId="1994"/>
            <ac:picMk id="19" creationId="{6991E0E9-9861-42DF-9EB6-7EBB54EDC5D8}"/>
          </ac:picMkLst>
        </pc:picChg>
        <pc:picChg chg="del">
          <ac:chgData name="Daniel Baker" userId="3686adb0-94ee-4c4c-ac45-56747ba58c08" providerId="ADAL" clId="{CCD59375-6C58-483C-B28F-F19E2E32A8C7}" dt="2019-01-28T13:21:36.944" v="3193" actId="478"/>
          <ac:picMkLst>
            <pc:docMk/>
            <pc:sldMk cId="243133080" sldId="1994"/>
            <ac:picMk id="20" creationId="{298C5C70-7C7E-4836-A492-48504B36F6EB}"/>
          </ac:picMkLst>
        </pc:picChg>
        <pc:picChg chg="del">
          <ac:chgData name="Daniel Baker" userId="3686adb0-94ee-4c4c-ac45-56747ba58c08" providerId="ADAL" clId="{CCD59375-6C58-483C-B28F-F19E2E32A8C7}" dt="2019-01-28T13:21:36.944" v="3193" actId="478"/>
          <ac:picMkLst>
            <pc:docMk/>
            <pc:sldMk cId="243133080" sldId="1994"/>
            <ac:picMk id="21" creationId="{4D4BED2B-D907-430F-B167-310A0A0C9683}"/>
          </ac:picMkLst>
        </pc:picChg>
        <pc:picChg chg="del">
          <ac:chgData name="Daniel Baker" userId="3686adb0-94ee-4c4c-ac45-56747ba58c08" providerId="ADAL" clId="{CCD59375-6C58-483C-B28F-F19E2E32A8C7}" dt="2019-01-28T13:21:36.944" v="3193" actId="478"/>
          <ac:picMkLst>
            <pc:docMk/>
            <pc:sldMk cId="243133080" sldId="1994"/>
            <ac:picMk id="22" creationId="{BD4999FF-A0E1-4967-A979-846AAE0D0877}"/>
          </ac:picMkLst>
        </pc:picChg>
        <pc:picChg chg="del">
          <ac:chgData name="Daniel Baker" userId="3686adb0-94ee-4c4c-ac45-56747ba58c08" providerId="ADAL" clId="{CCD59375-6C58-483C-B28F-F19E2E32A8C7}" dt="2019-01-28T13:21:36.944" v="3193" actId="478"/>
          <ac:picMkLst>
            <pc:docMk/>
            <pc:sldMk cId="243133080" sldId="1994"/>
            <ac:picMk id="23" creationId="{3D0DA7CE-54E0-4647-85A9-52EE354C95ED}"/>
          </ac:picMkLst>
        </pc:picChg>
        <pc:picChg chg="del">
          <ac:chgData name="Daniel Baker" userId="3686adb0-94ee-4c4c-ac45-56747ba58c08" providerId="ADAL" clId="{CCD59375-6C58-483C-B28F-F19E2E32A8C7}" dt="2019-01-28T13:21:36.944" v="3193" actId="478"/>
          <ac:picMkLst>
            <pc:docMk/>
            <pc:sldMk cId="243133080" sldId="1994"/>
            <ac:picMk id="24" creationId="{6CB55C88-02E7-49FE-B426-18D16DE47140}"/>
          </ac:picMkLst>
        </pc:picChg>
      </pc:sldChg>
      <pc:sldChg chg="addSp delSp modSp add">
        <pc:chgData name="Daniel Baker" userId="3686adb0-94ee-4c4c-ac45-56747ba58c08" providerId="ADAL" clId="{CCD59375-6C58-483C-B28F-F19E2E32A8C7}" dt="2019-01-30T14:11:27.029" v="9009"/>
        <pc:sldMkLst>
          <pc:docMk/>
          <pc:sldMk cId="538486083" sldId="1995"/>
        </pc:sldMkLst>
        <pc:spChg chg="del">
          <ac:chgData name="Daniel Baker" userId="3686adb0-94ee-4c4c-ac45-56747ba58c08" providerId="ADAL" clId="{CCD59375-6C58-483C-B28F-F19E2E32A8C7}" dt="2019-01-28T13:33:03.552" v="3677" actId="478"/>
          <ac:spMkLst>
            <pc:docMk/>
            <pc:sldMk cId="538486083" sldId="1995"/>
            <ac:spMk id="2" creationId="{0199326D-1DCE-4780-8DBE-27228F8FE922}"/>
          </ac:spMkLst>
        </pc:spChg>
        <pc:spChg chg="del">
          <ac:chgData name="Daniel Baker" userId="3686adb0-94ee-4c4c-ac45-56747ba58c08" providerId="ADAL" clId="{CCD59375-6C58-483C-B28F-F19E2E32A8C7}" dt="2019-01-28T13:33:03.552" v="3677" actId="478"/>
          <ac:spMkLst>
            <pc:docMk/>
            <pc:sldMk cId="538486083" sldId="1995"/>
            <ac:spMk id="3" creationId="{A578F8B4-5FDF-404D-90E8-A5AE48785072}"/>
          </ac:spMkLst>
        </pc:spChg>
        <pc:spChg chg="add mod">
          <ac:chgData name="Daniel Baker" userId="3686adb0-94ee-4c4c-ac45-56747ba58c08" providerId="ADAL" clId="{CCD59375-6C58-483C-B28F-F19E2E32A8C7}" dt="2019-01-28T13:41:50.270" v="4201" actId="6549"/>
          <ac:spMkLst>
            <pc:docMk/>
            <pc:sldMk cId="538486083" sldId="1995"/>
            <ac:spMk id="4" creationId="{C618CF73-854B-4D9D-85C8-246086796032}"/>
          </ac:spMkLst>
        </pc:spChg>
        <pc:spChg chg="topLvl">
          <ac:chgData name="Daniel Baker" userId="3686adb0-94ee-4c4c-ac45-56747ba58c08" providerId="ADAL" clId="{CCD59375-6C58-483C-B28F-F19E2E32A8C7}" dt="2019-01-30T14:11:26.543" v="9008" actId="478"/>
          <ac:spMkLst>
            <pc:docMk/>
            <pc:sldMk cId="538486083" sldId="1995"/>
            <ac:spMk id="10" creationId="{48652928-AE9A-4CE8-AD24-DAFC1C8A6D92}"/>
          </ac:spMkLst>
        </pc:spChg>
        <pc:spChg chg="mod">
          <ac:chgData name="Daniel Baker" userId="3686adb0-94ee-4c4c-ac45-56747ba58c08" providerId="ADAL" clId="{CCD59375-6C58-483C-B28F-F19E2E32A8C7}" dt="2019-01-28T13:33:22.038" v="3708" actId="6549"/>
          <ac:spMkLst>
            <pc:docMk/>
            <pc:sldMk cId="538486083" sldId="1995"/>
            <ac:spMk id="12" creationId="{36527941-56EB-4B7E-ADE4-01B14B81F877}"/>
          </ac:spMkLst>
        </pc:spChg>
        <pc:grpChg chg="del">
          <ac:chgData name="Daniel Baker" userId="3686adb0-94ee-4c4c-ac45-56747ba58c08" providerId="ADAL" clId="{CCD59375-6C58-483C-B28F-F19E2E32A8C7}" dt="2019-01-30T14:11:26.543" v="9008" actId="478"/>
          <ac:grpSpMkLst>
            <pc:docMk/>
            <pc:sldMk cId="538486083" sldId="1995"/>
            <ac:grpSpMk id="9" creationId="{D77B5DC5-7D36-4672-8CF3-80F648B25E83}"/>
          </ac:grpSpMkLst>
        </pc:grpChg>
        <pc:picChg chg="del topLvl">
          <ac:chgData name="Daniel Baker" userId="3686adb0-94ee-4c4c-ac45-56747ba58c08" providerId="ADAL" clId="{CCD59375-6C58-483C-B28F-F19E2E32A8C7}" dt="2019-01-30T14:11:26.543" v="9008" actId="478"/>
          <ac:picMkLst>
            <pc:docMk/>
            <pc:sldMk cId="538486083" sldId="1995"/>
            <ac:picMk id="11" creationId="{B09B9786-5B74-48AD-8886-9BED217E2C18}"/>
          </ac:picMkLst>
        </pc:picChg>
        <pc:picChg chg="add">
          <ac:chgData name="Daniel Baker" userId="3686adb0-94ee-4c4c-ac45-56747ba58c08" providerId="ADAL" clId="{CCD59375-6C58-483C-B28F-F19E2E32A8C7}" dt="2019-01-30T14:11:27.029" v="9009"/>
          <ac:picMkLst>
            <pc:docMk/>
            <pc:sldMk cId="538486083" sldId="1995"/>
            <ac:picMk id="13" creationId="{12DB0498-0A78-442F-BEBB-5DD4AC4C0693}"/>
          </ac:picMkLst>
        </pc:picChg>
        <pc:picChg chg="del">
          <ac:chgData name="Daniel Baker" userId="3686adb0-94ee-4c4c-ac45-56747ba58c08" providerId="ADAL" clId="{CCD59375-6C58-483C-B28F-F19E2E32A8C7}" dt="2019-01-28T13:33:03.552" v="3677" actId="478"/>
          <ac:picMkLst>
            <pc:docMk/>
            <pc:sldMk cId="538486083" sldId="1995"/>
            <ac:picMk id="13" creationId="{E75E4221-3A31-438E-8891-B784CC4E9B71}"/>
          </ac:picMkLst>
        </pc:picChg>
        <pc:picChg chg="del">
          <ac:chgData name="Daniel Baker" userId="3686adb0-94ee-4c4c-ac45-56747ba58c08" providerId="ADAL" clId="{CCD59375-6C58-483C-B28F-F19E2E32A8C7}" dt="2019-01-28T13:33:03.552" v="3677" actId="478"/>
          <ac:picMkLst>
            <pc:docMk/>
            <pc:sldMk cId="538486083" sldId="1995"/>
            <ac:picMk id="14" creationId="{EA124174-A346-4BDF-888B-83B2D4306B31}"/>
          </ac:picMkLst>
        </pc:picChg>
        <pc:picChg chg="del">
          <ac:chgData name="Daniel Baker" userId="3686adb0-94ee-4c4c-ac45-56747ba58c08" providerId="ADAL" clId="{CCD59375-6C58-483C-B28F-F19E2E32A8C7}" dt="2019-01-28T13:33:03.552" v="3677" actId="478"/>
          <ac:picMkLst>
            <pc:docMk/>
            <pc:sldMk cId="538486083" sldId="1995"/>
            <ac:picMk id="15" creationId="{59F05D70-97EB-41C5-A65D-CF2C4FB4FD43}"/>
          </ac:picMkLst>
        </pc:picChg>
        <pc:picChg chg="del">
          <ac:chgData name="Daniel Baker" userId="3686adb0-94ee-4c4c-ac45-56747ba58c08" providerId="ADAL" clId="{CCD59375-6C58-483C-B28F-F19E2E32A8C7}" dt="2019-01-28T13:33:03.552" v="3677" actId="478"/>
          <ac:picMkLst>
            <pc:docMk/>
            <pc:sldMk cId="538486083" sldId="1995"/>
            <ac:picMk id="16" creationId="{39243057-F398-4046-9A52-BBBE2F4BDFE5}"/>
          </ac:picMkLst>
        </pc:picChg>
        <pc:picChg chg="add mod">
          <ac:chgData name="Daniel Baker" userId="3686adb0-94ee-4c4c-ac45-56747ba58c08" providerId="ADAL" clId="{CCD59375-6C58-483C-B28F-F19E2E32A8C7}" dt="2019-01-28T13:42:15.655" v="4205" actId="1076"/>
          <ac:picMkLst>
            <pc:docMk/>
            <pc:sldMk cId="538486083" sldId="1995"/>
            <ac:picMk id="17" creationId="{E7CAFF09-849F-4CA7-8909-1AF78FAEBFEC}"/>
          </ac:picMkLst>
        </pc:picChg>
        <pc:picChg chg="del">
          <ac:chgData name="Daniel Baker" userId="3686adb0-94ee-4c4c-ac45-56747ba58c08" providerId="ADAL" clId="{CCD59375-6C58-483C-B28F-F19E2E32A8C7}" dt="2019-01-28T13:33:03.552" v="3677" actId="478"/>
          <ac:picMkLst>
            <pc:docMk/>
            <pc:sldMk cId="538486083" sldId="1995"/>
            <ac:picMk id="18" creationId="{1CBEE6F6-0BF2-492F-B5E9-393FC526202D}"/>
          </ac:picMkLst>
        </pc:picChg>
        <pc:picChg chg="del">
          <ac:chgData name="Daniel Baker" userId="3686adb0-94ee-4c4c-ac45-56747ba58c08" providerId="ADAL" clId="{CCD59375-6C58-483C-B28F-F19E2E32A8C7}" dt="2019-01-28T13:33:03.552" v="3677" actId="478"/>
          <ac:picMkLst>
            <pc:docMk/>
            <pc:sldMk cId="538486083" sldId="1995"/>
            <ac:picMk id="19" creationId="{6991E0E9-9861-42DF-9EB6-7EBB54EDC5D8}"/>
          </ac:picMkLst>
        </pc:picChg>
        <pc:picChg chg="add mod">
          <ac:chgData name="Daniel Baker" userId="3686adb0-94ee-4c4c-ac45-56747ba58c08" providerId="ADAL" clId="{CCD59375-6C58-483C-B28F-F19E2E32A8C7}" dt="2019-01-28T13:42:18.948" v="4206" actId="1076"/>
          <ac:picMkLst>
            <pc:docMk/>
            <pc:sldMk cId="538486083" sldId="1995"/>
            <ac:picMk id="20" creationId="{421202D8-CBF9-4742-A838-015E4A50D965}"/>
          </ac:picMkLst>
        </pc:picChg>
        <pc:picChg chg="add mod">
          <ac:chgData name="Daniel Baker" userId="3686adb0-94ee-4c4c-ac45-56747ba58c08" providerId="ADAL" clId="{CCD59375-6C58-483C-B28F-F19E2E32A8C7}" dt="2019-01-28T13:42:23.688" v="4207" actId="1076"/>
          <ac:picMkLst>
            <pc:docMk/>
            <pc:sldMk cId="538486083" sldId="1995"/>
            <ac:picMk id="21" creationId="{40B9FA6D-876D-4118-814E-8E278A667497}"/>
          </ac:picMkLst>
        </pc:picChg>
        <pc:picChg chg="add mod">
          <ac:chgData name="Daniel Baker" userId="3686adb0-94ee-4c4c-ac45-56747ba58c08" providerId="ADAL" clId="{CCD59375-6C58-483C-B28F-F19E2E32A8C7}" dt="2019-01-28T13:42:57.790" v="4211" actId="1076"/>
          <ac:picMkLst>
            <pc:docMk/>
            <pc:sldMk cId="538486083" sldId="1995"/>
            <ac:picMk id="2050" creationId="{5E4096AE-4C20-4D41-8EB3-112C7CC31169}"/>
          </ac:picMkLst>
        </pc:picChg>
      </pc:sldChg>
      <pc:sldChg chg="addSp delSp modSp add modAnim">
        <pc:chgData name="Daniel Baker" userId="3686adb0-94ee-4c4c-ac45-56747ba58c08" providerId="ADAL" clId="{CCD59375-6C58-483C-B28F-F19E2E32A8C7}" dt="2019-01-31T10:21:44.411" v="10529" actId="20577"/>
        <pc:sldMkLst>
          <pc:docMk/>
          <pc:sldMk cId="1940825554" sldId="1996"/>
        </pc:sldMkLst>
        <pc:spChg chg="add mod">
          <ac:chgData name="Daniel Baker" userId="3686adb0-94ee-4c4c-ac45-56747ba58c08" providerId="ADAL" clId="{CCD59375-6C58-483C-B28F-F19E2E32A8C7}" dt="2019-01-31T10:21:44.411" v="10529" actId="20577"/>
          <ac:spMkLst>
            <pc:docMk/>
            <pc:sldMk cId="1940825554" sldId="1996"/>
            <ac:spMk id="2" creationId="{02356D57-8546-4B29-AAF7-95AB77E51AAD}"/>
          </ac:spMkLst>
        </pc:spChg>
        <pc:spChg chg="add mod">
          <ac:chgData name="Daniel Baker" userId="3686adb0-94ee-4c4c-ac45-56747ba58c08" providerId="ADAL" clId="{CCD59375-6C58-483C-B28F-F19E2E32A8C7}" dt="2019-01-28T14:56:52.688" v="5569" actId="6549"/>
          <ac:spMkLst>
            <pc:docMk/>
            <pc:sldMk cId="1940825554" sldId="1996"/>
            <ac:spMk id="3" creationId="{8F34F4EE-D9D8-419B-9F24-4CAA16044D5E}"/>
          </ac:spMkLst>
        </pc:spChg>
        <pc:spChg chg="del">
          <ac:chgData name="Daniel Baker" userId="3686adb0-94ee-4c4c-ac45-56747ba58c08" providerId="ADAL" clId="{CCD59375-6C58-483C-B28F-F19E2E32A8C7}" dt="2019-01-28T14:46:09.212" v="5027" actId="478"/>
          <ac:spMkLst>
            <pc:docMk/>
            <pc:sldMk cId="1940825554" sldId="1996"/>
            <ac:spMk id="6" creationId="{7C198902-F016-4FB3-A226-43929A708803}"/>
          </ac:spMkLst>
        </pc:spChg>
        <pc:spChg chg="add del mod">
          <ac:chgData name="Daniel Baker" userId="3686adb0-94ee-4c4c-ac45-56747ba58c08" providerId="ADAL" clId="{CCD59375-6C58-483C-B28F-F19E2E32A8C7}" dt="2019-01-28T14:46:37.983" v="5031"/>
          <ac:spMkLst>
            <pc:docMk/>
            <pc:sldMk cId="1940825554" sldId="1996"/>
            <ac:spMk id="8" creationId="{F2D7C944-136E-46F4-84B2-01FD1FC8B4C9}"/>
          </ac:spMkLst>
        </pc:spChg>
        <pc:spChg chg="topLvl">
          <ac:chgData name="Daniel Baker" userId="3686adb0-94ee-4c4c-ac45-56747ba58c08" providerId="ADAL" clId="{CCD59375-6C58-483C-B28F-F19E2E32A8C7}" dt="2019-01-30T14:12:01.083" v="9020" actId="478"/>
          <ac:spMkLst>
            <pc:docMk/>
            <pc:sldMk cId="1940825554" sldId="1996"/>
            <ac:spMk id="9" creationId="{2C8BCDDA-5B44-48C4-9D62-5CB054C208D3}"/>
          </ac:spMkLst>
        </pc:spChg>
        <pc:spChg chg="mod">
          <ac:chgData name="Daniel Baker" userId="3686adb0-94ee-4c4c-ac45-56747ba58c08" providerId="ADAL" clId="{CCD59375-6C58-483C-B28F-F19E2E32A8C7}" dt="2019-01-28T14:53:27.153" v="5322" actId="20577"/>
          <ac:spMkLst>
            <pc:docMk/>
            <pc:sldMk cId="1940825554" sldId="1996"/>
            <ac:spMk id="11" creationId="{7FD92872-011A-4DD1-833B-AB15E43EBCBA}"/>
          </ac:spMkLst>
        </pc:spChg>
        <pc:spChg chg="add mod">
          <ac:chgData name="Daniel Baker" userId="3686adb0-94ee-4c4c-ac45-56747ba58c08" providerId="ADAL" clId="{CCD59375-6C58-483C-B28F-F19E2E32A8C7}" dt="2019-01-30T14:56:56.384" v="9432" actId="1076"/>
          <ac:spMkLst>
            <pc:docMk/>
            <pc:sldMk cId="1940825554" sldId="1996"/>
            <ac:spMk id="12" creationId="{B8408D35-5433-442A-845B-5A47FBD3EE60}"/>
          </ac:spMkLst>
        </pc:spChg>
        <pc:spChg chg="add del mod">
          <ac:chgData name="Daniel Baker" userId="3686adb0-94ee-4c4c-ac45-56747ba58c08" providerId="ADAL" clId="{CCD59375-6C58-483C-B28F-F19E2E32A8C7}" dt="2019-01-28T14:46:37.983" v="5031"/>
          <ac:spMkLst>
            <pc:docMk/>
            <pc:sldMk cId="1940825554" sldId="1996"/>
            <ac:spMk id="14" creationId="{1297E421-FB5B-4816-AD5D-3861983EA6CD}"/>
          </ac:spMkLst>
        </pc:spChg>
        <pc:spChg chg="add del mod">
          <ac:chgData name="Daniel Baker" userId="3686adb0-94ee-4c4c-ac45-56747ba58c08" providerId="ADAL" clId="{CCD59375-6C58-483C-B28F-F19E2E32A8C7}" dt="2019-01-28T14:46:37.983" v="5031"/>
          <ac:spMkLst>
            <pc:docMk/>
            <pc:sldMk cId="1940825554" sldId="1996"/>
            <ac:spMk id="15" creationId="{D36768FB-2685-425C-831F-BD792456A89C}"/>
          </ac:spMkLst>
        </pc:spChg>
        <pc:spChg chg="add del mod">
          <ac:chgData name="Daniel Baker" userId="3686adb0-94ee-4c4c-ac45-56747ba58c08" providerId="ADAL" clId="{CCD59375-6C58-483C-B28F-F19E2E32A8C7}" dt="2019-01-28T14:46:37.983" v="5031"/>
          <ac:spMkLst>
            <pc:docMk/>
            <pc:sldMk cId="1940825554" sldId="1996"/>
            <ac:spMk id="16" creationId="{D9580B92-3E6A-4432-8426-C91DC845416A}"/>
          </ac:spMkLst>
        </pc:spChg>
        <pc:spChg chg="add del mod">
          <ac:chgData name="Daniel Baker" userId="3686adb0-94ee-4c4c-ac45-56747ba58c08" providerId="ADAL" clId="{CCD59375-6C58-483C-B28F-F19E2E32A8C7}" dt="2019-01-28T14:46:37.983" v="5031"/>
          <ac:spMkLst>
            <pc:docMk/>
            <pc:sldMk cId="1940825554" sldId="1996"/>
            <ac:spMk id="17" creationId="{F6A92F79-14A6-403A-89DA-CB6189451904}"/>
          </ac:spMkLst>
        </pc:spChg>
        <pc:spChg chg="add del mod">
          <ac:chgData name="Daniel Baker" userId="3686adb0-94ee-4c4c-ac45-56747ba58c08" providerId="ADAL" clId="{CCD59375-6C58-483C-B28F-F19E2E32A8C7}" dt="2019-01-28T14:46:37.983" v="5031"/>
          <ac:spMkLst>
            <pc:docMk/>
            <pc:sldMk cId="1940825554" sldId="1996"/>
            <ac:spMk id="18" creationId="{D8BA3B63-4E2A-4510-80CD-DE8E48838547}"/>
          </ac:spMkLst>
        </pc:spChg>
        <pc:spChg chg="add del mod">
          <ac:chgData name="Daniel Baker" userId="3686adb0-94ee-4c4c-ac45-56747ba58c08" providerId="ADAL" clId="{CCD59375-6C58-483C-B28F-F19E2E32A8C7}" dt="2019-01-28T14:46:37.983" v="5031"/>
          <ac:spMkLst>
            <pc:docMk/>
            <pc:sldMk cId="1940825554" sldId="1996"/>
            <ac:spMk id="19" creationId="{ADB9B19C-5EAA-47E1-A48D-5140ADC1CF18}"/>
          </ac:spMkLst>
        </pc:spChg>
        <pc:spChg chg="add del mod">
          <ac:chgData name="Daniel Baker" userId="3686adb0-94ee-4c4c-ac45-56747ba58c08" providerId="ADAL" clId="{CCD59375-6C58-483C-B28F-F19E2E32A8C7}" dt="2019-01-28T14:46:37.983" v="5031"/>
          <ac:spMkLst>
            <pc:docMk/>
            <pc:sldMk cId="1940825554" sldId="1996"/>
            <ac:spMk id="20" creationId="{72630E71-7AD2-4518-87C2-D90CC0065AB1}"/>
          </ac:spMkLst>
        </pc:spChg>
        <pc:spChg chg="add del mod">
          <ac:chgData name="Daniel Baker" userId="3686adb0-94ee-4c4c-ac45-56747ba58c08" providerId="ADAL" clId="{CCD59375-6C58-483C-B28F-F19E2E32A8C7}" dt="2019-01-28T14:46:37.983" v="5031"/>
          <ac:spMkLst>
            <pc:docMk/>
            <pc:sldMk cId="1940825554" sldId="1996"/>
            <ac:spMk id="21" creationId="{1E922B39-76FF-4D10-9DF9-9B50D78C8811}"/>
          </ac:spMkLst>
        </pc:spChg>
        <pc:grpChg chg="del">
          <ac:chgData name="Daniel Baker" userId="3686adb0-94ee-4c4c-ac45-56747ba58c08" providerId="ADAL" clId="{CCD59375-6C58-483C-B28F-F19E2E32A8C7}" dt="2019-01-30T14:12:01.083" v="9020" actId="478"/>
          <ac:grpSpMkLst>
            <pc:docMk/>
            <pc:sldMk cId="1940825554" sldId="1996"/>
            <ac:grpSpMk id="7" creationId="{465CDAE4-3850-4BCC-8982-8B260F7EB074}"/>
          </ac:grpSpMkLst>
        </pc:grpChg>
        <pc:graphicFrameChg chg="add del mod">
          <ac:chgData name="Daniel Baker" userId="3686adb0-94ee-4c4c-ac45-56747ba58c08" providerId="ADAL" clId="{CCD59375-6C58-483C-B28F-F19E2E32A8C7}" dt="2019-01-28T14:46:37.983" v="5031"/>
          <ac:graphicFrameMkLst>
            <pc:docMk/>
            <pc:sldMk cId="1940825554" sldId="1996"/>
            <ac:graphicFrameMk id="12" creationId="{55904C2F-F30F-41D4-9312-21EF31F21960}"/>
          </ac:graphicFrameMkLst>
        </pc:graphicFrameChg>
        <pc:picChg chg="add">
          <ac:chgData name="Daniel Baker" userId="3686adb0-94ee-4c4c-ac45-56747ba58c08" providerId="ADAL" clId="{CCD59375-6C58-483C-B28F-F19E2E32A8C7}" dt="2019-01-30T14:12:01.523" v="9021"/>
          <ac:picMkLst>
            <pc:docMk/>
            <pc:sldMk cId="1940825554" sldId="1996"/>
            <ac:picMk id="8" creationId="{D10F17A2-CED4-442F-8D5D-E3B1CA142CEC}"/>
          </ac:picMkLst>
        </pc:picChg>
        <pc:picChg chg="del topLvl">
          <ac:chgData name="Daniel Baker" userId="3686adb0-94ee-4c4c-ac45-56747ba58c08" providerId="ADAL" clId="{CCD59375-6C58-483C-B28F-F19E2E32A8C7}" dt="2019-01-30T14:12:01.083" v="9020" actId="478"/>
          <ac:picMkLst>
            <pc:docMk/>
            <pc:sldMk cId="1940825554" sldId="1996"/>
            <ac:picMk id="10" creationId="{F8F0982A-918F-44E1-BA80-5A8EFCDADFB4}"/>
          </ac:picMkLst>
        </pc:picChg>
        <pc:picChg chg="add del mod">
          <ac:chgData name="Daniel Baker" userId="3686adb0-94ee-4c4c-ac45-56747ba58c08" providerId="ADAL" clId="{CCD59375-6C58-483C-B28F-F19E2E32A8C7}" dt="2019-01-28T14:46:37.983" v="5031"/>
          <ac:picMkLst>
            <pc:docMk/>
            <pc:sldMk cId="1940825554" sldId="1996"/>
            <ac:picMk id="13" creationId="{298C4628-5975-442D-B51D-1FCD62491F28}"/>
          </ac:picMkLst>
        </pc:picChg>
        <pc:picChg chg="add del mod">
          <ac:chgData name="Daniel Baker" userId="3686adb0-94ee-4c4c-ac45-56747ba58c08" providerId="ADAL" clId="{CCD59375-6C58-483C-B28F-F19E2E32A8C7}" dt="2019-01-28T14:46:37.983" v="5031"/>
          <ac:picMkLst>
            <pc:docMk/>
            <pc:sldMk cId="1940825554" sldId="1996"/>
            <ac:picMk id="22" creationId="{57858D00-0F3B-4347-A276-774CF0517D8B}"/>
          </ac:picMkLst>
        </pc:picChg>
      </pc:sldChg>
      <pc:sldChg chg="addSp delSp modSp add del">
        <pc:chgData name="Daniel Baker" userId="3686adb0-94ee-4c4c-ac45-56747ba58c08" providerId="ADAL" clId="{CCD59375-6C58-483C-B28F-F19E2E32A8C7}" dt="2019-01-30T16:10:38.552" v="9858" actId="2696"/>
        <pc:sldMkLst>
          <pc:docMk/>
          <pc:sldMk cId="2432164184" sldId="1997"/>
        </pc:sldMkLst>
        <pc:spChg chg="add mod">
          <ac:chgData name="Daniel Baker" userId="3686adb0-94ee-4c4c-ac45-56747ba58c08" providerId="ADAL" clId="{CCD59375-6C58-483C-B28F-F19E2E32A8C7}" dt="2019-01-30T13:57:09.105" v="8799" actId="1076"/>
          <ac:spMkLst>
            <pc:docMk/>
            <pc:sldMk cId="2432164184" sldId="1997"/>
            <ac:spMk id="3" creationId="{78B8E03C-31EB-42C1-9BA6-BF1C71AABFA3}"/>
          </ac:spMkLst>
        </pc:spChg>
        <pc:spChg chg="topLvl">
          <ac:chgData name="Daniel Baker" userId="3686adb0-94ee-4c4c-ac45-56747ba58c08" providerId="ADAL" clId="{CCD59375-6C58-483C-B28F-F19E2E32A8C7}" dt="2019-01-30T14:13:49.704" v="9059" actId="478"/>
          <ac:spMkLst>
            <pc:docMk/>
            <pc:sldMk cId="2432164184" sldId="1997"/>
            <ac:spMk id="9" creationId="{64B6E96F-0A8F-44F1-BF3F-DB2D2BC4F04F}"/>
          </ac:spMkLst>
        </pc:spChg>
        <pc:spChg chg="del">
          <ac:chgData name="Daniel Baker" userId="3686adb0-94ee-4c4c-ac45-56747ba58c08" providerId="ADAL" clId="{CCD59375-6C58-483C-B28F-F19E2E32A8C7}" dt="2019-01-30T13:55:57.988" v="8784" actId="478"/>
          <ac:spMkLst>
            <pc:docMk/>
            <pc:sldMk cId="2432164184" sldId="1997"/>
            <ac:spMk id="14" creationId="{BBC66BFB-2F93-44AD-9012-0ACF01A106A4}"/>
          </ac:spMkLst>
        </pc:spChg>
        <pc:grpChg chg="del">
          <ac:chgData name="Daniel Baker" userId="3686adb0-94ee-4c4c-ac45-56747ba58c08" providerId="ADAL" clId="{CCD59375-6C58-483C-B28F-F19E2E32A8C7}" dt="2019-01-30T14:13:49.704" v="9059" actId="478"/>
          <ac:grpSpMkLst>
            <pc:docMk/>
            <pc:sldMk cId="2432164184" sldId="1997"/>
            <ac:grpSpMk id="8" creationId="{453C1754-AEE4-4850-A1A5-5941E5D7E98A}"/>
          </ac:grpSpMkLst>
        </pc:grpChg>
        <pc:picChg chg="add mod">
          <ac:chgData name="Daniel Baker" userId="3686adb0-94ee-4c4c-ac45-56747ba58c08" providerId="ADAL" clId="{CCD59375-6C58-483C-B28F-F19E2E32A8C7}" dt="2019-01-30T13:57:30.351" v="8805" actId="1076"/>
          <ac:picMkLst>
            <pc:docMk/>
            <pc:sldMk cId="2432164184" sldId="1997"/>
            <ac:picMk id="2" creationId="{73700431-066A-4C76-9339-8A7BBA83EA03}"/>
          </ac:picMkLst>
        </pc:picChg>
        <pc:picChg chg="del">
          <ac:chgData name="Daniel Baker" userId="3686adb0-94ee-4c4c-ac45-56747ba58c08" providerId="ADAL" clId="{CCD59375-6C58-483C-B28F-F19E2E32A8C7}" dt="2019-01-30T13:56:27.049" v="8788" actId="478"/>
          <ac:picMkLst>
            <pc:docMk/>
            <pc:sldMk cId="2432164184" sldId="1997"/>
            <ac:picMk id="5" creationId="{6B5154FE-5C6F-496F-A70C-198D03377E5C}"/>
          </ac:picMkLst>
        </pc:picChg>
        <pc:picChg chg="del topLvl">
          <ac:chgData name="Daniel Baker" userId="3686adb0-94ee-4c4c-ac45-56747ba58c08" providerId="ADAL" clId="{CCD59375-6C58-483C-B28F-F19E2E32A8C7}" dt="2019-01-30T14:13:49.704" v="9059" actId="478"/>
          <ac:picMkLst>
            <pc:docMk/>
            <pc:sldMk cId="2432164184" sldId="1997"/>
            <ac:picMk id="10" creationId="{99020DDE-FC44-4F60-A5D1-6D716C9AD33A}"/>
          </ac:picMkLst>
        </pc:picChg>
        <pc:picChg chg="add">
          <ac:chgData name="Daniel Baker" userId="3686adb0-94ee-4c4c-ac45-56747ba58c08" providerId="ADAL" clId="{CCD59375-6C58-483C-B28F-F19E2E32A8C7}" dt="2019-01-30T14:13:50.173" v="9060"/>
          <ac:picMkLst>
            <pc:docMk/>
            <pc:sldMk cId="2432164184" sldId="1997"/>
            <ac:picMk id="12" creationId="{A37C8D36-A196-40F0-A37B-C8381572E181}"/>
          </ac:picMkLst>
        </pc:picChg>
      </pc:sldChg>
      <pc:sldChg chg="addSp delSp modSp add">
        <pc:chgData name="Daniel Baker" userId="3686adb0-94ee-4c4c-ac45-56747ba58c08" providerId="ADAL" clId="{CCD59375-6C58-483C-B28F-F19E2E32A8C7}" dt="2019-01-30T14:54:19.832" v="9426" actId="1076"/>
        <pc:sldMkLst>
          <pc:docMk/>
          <pc:sldMk cId="2635927413" sldId="1998"/>
        </pc:sldMkLst>
        <pc:spChg chg="add del mod">
          <ac:chgData name="Daniel Baker" userId="3686adb0-94ee-4c4c-ac45-56747ba58c08" providerId="ADAL" clId="{CCD59375-6C58-483C-B28F-F19E2E32A8C7}" dt="2019-01-30T14:53:31.245" v="9288" actId="478"/>
          <ac:spMkLst>
            <pc:docMk/>
            <pc:sldMk cId="2635927413" sldId="1998"/>
            <ac:spMk id="3" creationId="{F8144390-7427-4F06-BB74-132B05EF8F7F}"/>
          </ac:spMkLst>
        </pc:spChg>
        <pc:spChg chg="add mod">
          <ac:chgData name="Daniel Baker" userId="3686adb0-94ee-4c4c-ac45-56747ba58c08" providerId="ADAL" clId="{CCD59375-6C58-483C-B28F-F19E2E32A8C7}" dt="2019-01-30T14:54:19.832" v="9426" actId="1076"/>
          <ac:spMkLst>
            <pc:docMk/>
            <pc:sldMk cId="2635927413" sldId="1998"/>
            <ac:spMk id="4" creationId="{603976B7-6F7C-4EC2-BC66-6F63B02F9161}"/>
          </ac:spMkLst>
        </pc:spChg>
        <pc:spChg chg="mod">
          <ac:chgData name="Daniel Baker" userId="3686adb0-94ee-4c4c-ac45-56747ba58c08" providerId="ADAL" clId="{CCD59375-6C58-483C-B28F-F19E2E32A8C7}" dt="2019-01-30T14:40:48.941" v="9260" actId="20577"/>
          <ac:spMkLst>
            <pc:docMk/>
            <pc:sldMk cId="2635927413" sldId="1998"/>
            <ac:spMk id="10" creationId="{3FC80793-2CC0-4CAF-AF81-9AC8F71B0831}"/>
          </ac:spMkLst>
        </pc:spChg>
        <pc:spChg chg="mod">
          <ac:chgData name="Daniel Baker" userId="3686adb0-94ee-4c4c-ac45-56747ba58c08" providerId="ADAL" clId="{CCD59375-6C58-483C-B28F-F19E2E32A8C7}" dt="2019-01-30T14:40:58.989" v="9278" actId="20577"/>
          <ac:spMkLst>
            <pc:docMk/>
            <pc:sldMk cId="2635927413" sldId="1998"/>
            <ac:spMk id="11" creationId="{794CAD92-CE39-42CF-B778-97EB1667EB75}"/>
          </ac:spMkLst>
        </pc:spChg>
        <pc:picChg chg="add mod modCrop">
          <ac:chgData name="Daniel Baker" userId="3686adb0-94ee-4c4c-ac45-56747ba58c08" providerId="ADAL" clId="{CCD59375-6C58-483C-B28F-F19E2E32A8C7}" dt="2019-01-30T14:52:45.972" v="9284" actId="732"/>
          <ac:picMkLst>
            <pc:docMk/>
            <pc:sldMk cId="2635927413" sldId="1998"/>
            <ac:picMk id="2" creationId="{E4C777DE-E45E-4D51-BD56-C6E6EB209D59}"/>
          </ac:picMkLst>
        </pc:picChg>
      </pc:sldChg>
      <pc:sldChg chg="addSp delSp modSp add">
        <pc:chgData name="Daniel Baker" userId="3686adb0-94ee-4c4c-ac45-56747ba58c08" providerId="ADAL" clId="{CCD59375-6C58-483C-B28F-F19E2E32A8C7}" dt="2019-01-31T10:20:26.693" v="10483" actId="404"/>
        <pc:sldMkLst>
          <pc:docMk/>
          <pc:sldMk cId="1240995176" sldId="1999"/>
        </pc:sldMkLst>
        <pc:spChg chg="add mod">
          <ac:chgData name="Daniel Baker" userId="3686adb0-94ee-4c4c-ac45-56747ba58c08" providerId="ADAL" clId="{CCD59375-6C58-483C-B28F-F19E2E32A8C7}" dt="2019-01-31T10:20:16.593" v="10481" actId="122"/>
          <ac:spMkLst>
            <pc:docMk/>
            <pc:sldMk cId="1240995176" sldId="1999"/>
            <ac:spMk id="2" creationId="{6638B6B1-3539-4EDF-865D-0C16DE7F2A8D}"/>
          </ac:spMkLst>
        </pc:spChg>
        <pc:spChg chg="add mod">
          <ac:chgData name="Daniel Baker" userId="3686adb0-94ee-4c4c-ac45-56747ba58c08" providerId="ADAL" clId="{CCD59375-6C58-483C-B28F-F19E2E32A8C7}" dt="2019-01-31T10:20:00.090" v="10476" actId="14100"/>
          <ac:spMkLst>
            <pc:docMk/>
            <pc:sldMk cId="1240995176" sldId="1999"/>
            <ac:spMk id="4" creationId="{6BE03007-3C11-452D-9FB9-D2D363AB3A80}"/>
          </ac:spMkLst>
        </pc:spChg>
        <pc:spChg chg="mod">
          <ac:chgData name="Daniel Baker" userId="3686adb0-94ee-4c4c-ac45-56747ba58c08" providerId="ADAL" clId="{CCD59375-6C58-483C-B28F-F19E2E32A8C7}" dt="2019-01-31T09:56:31.874" v="10298" actId="14100"/>
          <ac:spMkLst>
            <pc:docMk/>
            <pc:sldMk cId="1240995176" sldId="1999"/>
            <ac:spMk id="8" creationId="{C1D18995-642C-4949-8691-869C73791D94}"/>
          </ac:spMkLst>
        </pc:spChg>
        <pc:spChg chg="mod">
          <ac:chgData name="Daniel Baker" userId="3686adb0-94ee-4c4c-ac45-56747ba58c08" providerId="ADAL" clId="{CCD59375-6C58-483C-B28F-F19E2E32A8C7}" dt="2019-01-31T09:52:52.905" v="10262" actId="20577"/>
          <ac:spMkLst>
            <pc:docMk/>
            <pc:sldMk cId="1240995176" sldId="1999"/>
            <ac:spMk id="14" creationId="{90C358E4-7B68-47E5-BB15-C70CD218B4A4}"/>
          </ac:spMkLst>
        </pc:spChg>
        <pc:spChg chg="add mod">
          <ac:chgData name="Daniel Baker" userId="3686adb0-94ee-4c4c-ac45-56747ba58c08" providerId="ADAL" clId="{CCD59375-6C58-483C-B28F-F19E2E32A8C7}" dt="2019-01-31T10:20:09.394" v="10479" actId="14100"/>
          <ac:spMkLst>
            <pc:docMk/>
            <pc:sldMk cId="1240995176" sldId="1999"/>
            <ac:spMk id="16" creationId="{3CA85872-DE04-4ADE-85B6-BEDCF7912FB3}"/>
          </ac:spMkLst>
        </pc:spChg>
        <pc:spChg chg="add mod">
          <ac:chgData name="Daniel Baker" userId="3686adb0-94ee-4c4c-ac45-56747ba58c08" providerId="ADAL" clId="{CCD59375-6C58-483C-B28F-F19E2E32A8C7}" dt="2019-01-31T10:20:21.441" v="10482" actId="404"/>
          <ac:spMkLst>
            <pc:docMk/>
            <pc:sldMk cId="1240995176" sldId="1999"/>
            <ac:spMk id="17" creationId="{4BF306E2-49DD-42C9-8508-F91FE38F3BD6}"/>
          </ac:spMkLst>
        </pc:spChg>
        <pc:spChg chg="add mod">
          <ac:chgData name="Daniel Baker" userId="3686adb0-94ee-4c4c-ac45-56747ba58c08" providerId="ADAL" clId="{CCD59375-6C58-483C-B28F-F19E2E32A8C7}" dt="2019-01-31T10:20:26.693" v="10483" actId="404"/>
          <ac:spMkLst>
            <pc:docMk/>
            <pc:sldMk cId="1240995176" sldId="1999"/>
            <ac:spMk id="18" creationId="{D51AB02C-FCF0-4A69-B15C-A1096506D734}"/>
          </ac:spMkLst>
        </pc:spChg>
        <pc:grpChg chg="add mod">
          <ac:chgData name="Daniel Baker" userId="3686adb0-94ee-4c4c-ac45-56747ba58c08" providerId="ADAL" clId="{CCD59375-6C58-483C-B28F-F19E2E32A8C7}" dt="2019-01-31T09:56:35.270" v="10299" actId="1076"/>
          <ac:grpSpMkLst>
            <pc:docMk/>
            <pc:sldMk cId="1240995176" sldId="1999"/>
            <ac:grpSpMk id="3" creationId="{C6A62F63-3A17-4902-AD56-9F51C6C4428B}"/>
          </ac:grpSpMkLst>
        </pc:grpChg>
        <pc:picChg chg="del">
          <ac:chgData name="Daniel Baker" userId="3686adb0-94ee-4c4c-ac45-56747ba58c08" providerId="ADAL" clId="{CCD59375-6C58-483C-B28F-F19E2E32A8C7}" dt="2019-01-31T09:53:11.494" v="10271" actId="478"/>
          <ac:picMkLst>
            <pc:docMk/>
            <pc:sldMk cId="1240995176" sldId="1999"/>
            <ac:picMk id="5" creationId="{6D3073DC-C97A-4075-BCCD-7E0262DDF75C}"/>
          </ac:picMkLst>
        </pc:picChg>
        <pc:picChg chg="del">
          <ac:chgData name="Daniel Baker" userId="3686adb0-94ee-4c4c-ac45-56747ba58c08" providerId="ADAL" clId="{CCD59375-6C58-483C-B28F-F19E2E32A8C7}" dt="2019-01-31T09:53:11.494" v="10271" actId="478"/>
          <ac:picMkLst>
            <pc:docMk/>
            <pc:sldMk cId="1240995176" sldId="1999"/>
            <ac:picMk id="10" creationId="{D16017B9-1017-4750-AAC0-CCE359E407DA}"/>
          </ac:picMkLst>
        </pc:picChg>
        <pc:picChg chg="add mod">
          <ac:chgData name="Daniel Baker" userId="3686adb0-94ee-4c4c-ac45-56747ba58c08" providerId="ADAL" clId="{CCD59375-6C58-483C-B28F-F19E2E32A8C7}" dt="2019-01-31T09:56:17.565" v="10296" actId="164"/>
          <ac:picMkLst>
            <pc:docMk/>
            <pc:sldMk cId="1240995176" sldId="1999"/>
            <ac:picMk id="1026" creationId="{6F0BC26C-AC8F-4B58-876A-76D90ABC4CE6}"/>
          </ac:picMkLst>
        </pc:picChg>
        <pc:picChg chg="add mod">
          <ac:chgData name="Daniel Baker" userId="3686adb0-94ee-4c4c-ac45-56747ba58c08" providerId="ADAL" clId="{CCD59375-6C58-483C-B28F-F19E2E32A8C7}" dt="2019-01-31T09:56:17.565" v="10296" actId="164"/>
          <ac:picMkLst>
            <pc:docMk/>
            <pc:sldMk cId="1240995176" sldId="1999"/>
            <ac:picMk id="1028" creationId="{75710444-3DA0-4939-BF97-9CCABADD0504}"/>
          </ac:picMkLst>
        </pc:picChg>
        <pc:picChg chg="add mod">
          <ac:chgData name="Daniel Baker" userId="3686adb0-94ee-4c4c-ac45-56747ba58c08" providerId="ADAL" clId="{CCD59375-6C58-483C-B28F-F19E2E32A8C7}" dt="2019-01-31T09:56:17.565" v="10296" actId="164"/>
          <ac:picMkLst>
            <pc:docMk/>
            <pc:sldMk cId="1240995176" sldId="1999"/>
            <ac:picMk id="1030" creationId="{BFACB47A-4929-47F6-AA61-71F2AFD0F592}"/>
          </ac:picMkLst>
        </pc:picChg>
        <pc:picChg chg="add mod">
          <ac:chgData name="Daniel Baker" userId="3686adb0-94ee-4c4c-ac45-56747ba58c08" providerId="ADAL" clId="{CCD59375-6C58-483C-B28F-F19E2E32A8C7}" dt="2019-01-31T09:56:17.565" v="10296" actId="164"/>
          <ac:picMkLst>
            <pc:docMk/>
            <pc:sldMk cId="1240995176" sldId="1999"/>
            <ac:picMk id="1032" creationId="{D6FC145C-FC3D-416A-93ED-073063728E43}"/>
          </ac:picMkLst>
        </pc:picChg>
        <pc:picChg chg="add mod">
          <ac:chgData name="Daniel Baker" userId="3686adb0-94ee-4c4c-ac45-56747ba58c08" providerId="ADAL" clId="{CCD59375-6C58-483C-B28F-F19E2E32A8C7}" dt="2019-01-31T09:56:17.565" v="10296" actId="164"/>
          <ac:picMkLst>
            <pc:docMk/>
            <pc:sldMk cId="1240995176" sldId="1999"/>
            <ac:picMk id="1034" creationId="{CC265251-C1AE-4F94-BE83-3C497222061E}"/>
          </ac:picMkLst>
        </pc:picChg>
      </pc:sldChg>
      <pc:sldMasterChg chg="modSldLayout">
        <pc:chgData name="Daniel Baker" userId="3686adb0-94ee-4c4c-ac45-56747ba58c08" providerId="ADAL" clId="{CCD59375-6C58-483C-B28F-F19E2E32A8C7}" dt="2019-01-28T10:16:34.945" v="158" actId="478"/>
        <pc:sldMasterMkLst>
          <pc:docMk/>
          <pc:sldMasterMk cId="1445894807" sldId="2147483686"/>
        </pc:sldMasterMkLst>
        <pc:sldLayoutChg chg="delSp">
          <pc:chgData name="Daniel Baker" userId="3686adb0-94ee-4c4c-ac45-56747ba58c08" providerId="ADAL" clId="{CCD59375-6C58-483C-B28F-F19E2E32A8C7}" dt="2019-01-28T10:16:34.945" v="158" actId="478"/>
          <pc:sldLayoutMkLst>
            <pc:docMk/>
            <pc:sldMasterMk cId="1445894807" sldId="2147483686"/>
            <pc:sldLayoutMk cId="2388325743" sldId="2147483718"/>
          </pc:sldLayoutMkLst>
          <pc:spChg chg="del">
            <ac:chgData name="Daniel Baker" userId="3686adb0-94ee-4c4c-ac45-56747ba58c08" providerId="ADAL" clId="{CCD59375-6C58-483C-B28F-F19E2E32A8C7}" dt="2019-01-28T10:16:34.945" v="158" actId="478"/>
            <ac:spMkLst>
              <pc:docMk/>
              <pc:sldMasterMk cId="1445894807" sldId="2147483686"/>
              <pc:sldLayoutMk cId="2388325743" sldId="2147483718"/>
              <ac:spMk id="2"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926D00-9C9F-45C9-A029-9736FF6E5E33}" type="datetimeFigureOut">
              <a:rPr lang="en-GB" smtClean="0"/>
              <a:t>25/08/2025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A45DC0-6434-42CD-81B7-DE1DE2B768B2}" type="slidenum">
              <a:rPr lang="en-GB" smtClean="0"/>
              <a:t>‹#›</a:t>
            </a:fld>
            <a:endParaRPr lang="en-GB"/>
          </a:p>
        </p:txBody>
      </p:sp>
    </p:spTree>
    <p:extLst>
      <p:ext uri="{BB962C8B-B14F-4D97-AF65-F5344CB8AC3E}">
        <p14:creationId xmlns:p14="http://schemas.microsoft.com/office/powerpoint/2010/main" val="1735630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8/25/2025 6:54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5741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10</a:t>
            </a:fld>
            <a:endParaRPr lang="en-US" dirty="0"/>
          </a:p>
        </p:txBody>
      </p:sp>
    </p:spTree>
    <p:extLst>
      <p:ext uri="{BB962C8B-B14F-4D97-AF65-F5344CB8AC3E}">
        <p14:creationId xmlns:p14="http://schemas.microsoft.com/office/powerpoint/2010/main" val="3858503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8/25/2025 6:54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48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12</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5475" y="958850"/>
            <a:ext cx="5607050" cy="3154363"/>
          </a:xfrm>
        </p:spPr>
      </p:sp>
      <p:sp>
        <p:nvSpPr>
          <p:cNvPr id="3" name="Notes Placeholder 2"/>
          <p:cNvSpPr>
            <a:spLocks noGrp="1"/>
          </p:cNvSpPr>
          <p:nvPr>
            <p:ph type="body" idx="1"/>
          </p:nvPr>
        </p:nvSpPr>
        <p:spPr>
          <a:xfrm>
            <a:off x="685800" y="4572000"/>
            <a:ext cx="5486400" cy="4113213"/>
          </a:xfrm>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a:xfrm>
            <a:off x="0" y="8781352"/>
            <a:ext cx="4289898" cy="266509"/>
          </a:xfrm>
        </p:spPr>
        <p:txBody>
          <a:bodyPr/>
          <a:lstStyle/>
          <a:p>
            <a:pPr defTabSz="914099" eaLnBrk="0" hangingPunct="0"/>
            <a:r>
              <a:rPr lang="en-US" sz="8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24871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47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8227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55022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670041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4504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a:t>
            </a:fld>
            <a:endParaRPr lang="en-US" dirty="0"/>
          </a:p>
        </p:txBody>
      </p:sp>
    </p:spTree>
    <p:extLst>
      <p:ext uri="{BB962C8B-B14F-4D97-AF65-F5344CB8AC3E}">
        <p14:creationId xmlns:p14="http://schemas.microsoft.com/office/powerpoint/2010/main" val="2880352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28971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44558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32650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80945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68104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228013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80945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53617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28</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79847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3</a:t>
            </a:fld>
            <a:endParaRPr lang="en-US" dirty="0"/>
          </a:p>
        </p:txBody>
      </p:sp>
    </p:spTree>
    <p:extLst>
      <p:ext uri="{BB962C8B-B14F-4D97-AF65-F5344CB8AC3E}">
        <p14:creationId xmlns:p14="http://schemas.microsoft.com/office/powerpoint/2010/main" val="3742195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IE" u="sng" dirty="0">
              <a:hlinkClick r:id="rId3"/>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52099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174727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00525"/>
          </a:xfrm>
        </p:spPr>
        <p:txBody>
          <a:bodyPr/>
          <a:lstStyle/>
          <a:p>
            <a:pPr>
              <a:spcAft>
                <a:spcPts val="600"/>
              </a:spcAft>
            </a:pPr>
            <a:endParaRPr lang="en-IE"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519796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628327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628157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CA45DC0-6434-42CD-81B7-DE1DE2B768B2}" type="slidenum">
              <a:rPr lang="en-GB" smtClean="0"/>
              <a:t>4</a:t>
            </a:fld>
            <a:endParaRPr lang="en-GB"/>
          </a:p>
        </p:txBody>
      </p:sp>
    </p:spTree>
    <p:extLst>
      <p:ext uri="{BB962C8B-B14F-4D97-AF65-F5344CB8AC3E}">
        <p14:creationId xmlns:p14="http://schemas.microsoft.com/office/powerpoint/2010/main" val="2503577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8/25/2025 6:54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86628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F86FB4F-9A3A-4149-B0E9-5278F91246FB}" type="slidenum">
              <a:rPr lang="en-US" smtClean="0"/>
              <a:t>7</a:t>
            </a:fld>
            <a:endParaRPr lang="en-US" dirty="0"/>
          </a:p>
        </p:txBody>
      </p:sp>
    </p:spTree>
    <p:extLst>
      <p:ext uri="{BB962C8B-B14F-4D97-AF65-F5344CB8AC3E}">
        <p14:creationId xmlns:p14="http://schemas.microsoft.com/office/powerpoint/2010/main" val="2217451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8</a:t>
            </a:fld>
            <a:endParaRPr lang="en-US" dirty="0"/>
          </a:p>
        </p:txBody>
      </p:sp>
    </p:spTree>
    <p:extLst>
      <p:ext uri="{BB962C8B-B14F-4D97-AF65-F5344CB8AC3E}">
        <p14:creationId xmlns:p14="http://schemas.microsoft.com/office/powerpoint/2010/main" val="2994943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9</a:t>
            </a:fld>
            <a:endParaRPr lang="en-US" dirty="0"/>
          </a:p>
        </p:txBody>
      </p:sp>
    </p:spTree>
    <p:extLst>
      <p:ext uri="{BB962C8B-B14F-4D97-AF65-F5344CB8AC3E}">
        <p14:creationId xmlns:p14="http://schemas.microsoft.com/office/powerpoint/2010/main" val="131743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9.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46.pn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png"/><Relationship Id="rId42" Type="http://schemas.openxmlformats.org/officeDocument/2006/relationships/image" Target="../media/image49.png"/><Relationship Id="rId47" Type="http://schemas.openxmlformats.org/officeDocument/2006/relationships/image" Target="../media/image54.png"/><Relationship Id="rId50" Type="http://schemas.openxmlformats.org/officeDocument/2006/relationships/image" Target="../media/image57.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46" Type="http://schemas.openxmlformats.org/officeDocument/2006/relationships/image" Target="../media/image53.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41" Type="http://schemas.openxmlformats.org/officeDocument/2006/relationships/image" Target="../media/image48.png"/><Relationship Id="rId1" Type="http://schemas.openxmlformats.org/officeDocument/2006/relationships/slideMaster" Target="../slideMasters/slideMaster3.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40" Type="http://schemas.openxmlformats.org/officeDocument/2006/relationships/image" Target="../media/image47.png"/><Relationship Id="rId45" Type="http://schemas.openxmlformats.org/officeDocument/2006/relationships/image" Target="../media/image52.png"/><Relationship Id="rId53" Type="http://schemas.openxmlformats.org/officeDocument/2006/relationships/image" Target="../media/image60.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4" Type="http://schemas.openxmlformats.org/officeDocument/2006/relationships/image" Target="../media/image51.png"/><Relationship Id="rId52" Type="http://schemas.openxmlformats.org/officeDocument/2006/relationships/image" Target="../media/image59.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43" Type="http://schemas.openxmlformats.org/officeDocument/2006/relationships/image" Target="../media/image50.png"/><Relationship Id="rId48" Type="http://schemas.openxmlformats.org/officeDocument/2006/relationships/image" Target="../media/image55.png"/><Relationship Id="rId8" Type="http://schemas.openxmlformats.org/officeDocument/2006/relationships/image" Target="../media/image15.png"/><Relationship Id="rId51" Type="http://schemas.openxmlformats.org/officeDocument/2006/relationships/image" Target="../media/image5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7.jpeg"/><Relationship Id="rId1" Type="http://schemas.openxmlformats.org/officeDocument/2006/relationships/slideMaster" Target="../slideMasters/slideMaster4.xml"/><Relationship Id="rId4" Type="http://schemas.openxmlformats.org/officeDocument/2006/relationships/image" Target="../media/image68.emf"/></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68.emf"/></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F60A-02AF-4BD0-9887-2B4386608F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D6E8DF8-4FB4-4339-9AB6-298520B1AA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D00616-CB87-4552-B849-9100AFAAEEAA}"/>
              </a:ext>
            </a:extLst>
          </p:cNvPr>
          <p:cNvSpPr>
            <a:spLocks noGrp="1"/>
          </p:cNvSpPr>
          <p:nvPr>
            <p:ph type="dt" sz="half" idx="10"/>
          </p:nvPr>
        </p:nvSpPr>
        <p:spPr/>
        <p:txBody>
          <a:bodyPr/>
          <a:lstStyle/>
          <a:p>
            <a:fld id="{2645C0C2-DE32-462A-BEE9-A72E3A152074}" type="datetimeFigureOut">
              <a:rPr lang="en-GB" smtClean="0"/>
              <a:t>25/08/2025</a:t>
            </a:fld>
            <a:endParaRPr lang="en-GB"/>
          </a:p>
        </p:txBody>
      </p:sp>
      <p:sp>
        <p:nvSpPr>
          <p:cNvPr id="5" name="Footer Placeholder 4">
            <a:extLst>
              <a:ext uri="{FF2B5EF4-FFF2-40B4-BE49-F238E27FC236}">
                <a16:creationId xmlns:a16="http://schemas.microsoft.com/office/drawing/2014/main" id="{6FE31CA6-99F0-4BE5-A1F7-27ABBBF4D60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D630AA-934B-4CCA-B4D1-95A5C19218D4}"/>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4048207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4F8D-BB16-4A92-80C1-6CBE4BC96E7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DB43A65-25A2-4AC5-A9ED-4A7A432337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7483BB-D0ED-4CDD-874F-3CBBBDC9EA09}"/>
              </a:ext>
            </a:extLst>
          </p:cNvPr>
          <p:cNvSpPr>
            <a:spLocks noGrp="1"/>
          </p:cNvSpPr>
          <p:nvPr>
            <p:ph type="dt" sz="half" idx="10"/>
          </p:nvPr>
        </p:nvSpPr>
        <p:spPr/>
        <p:txBody>
          <a:bodyPr/>
          <a:lstStyle/>
          <a:p>
            <a:fld id="{2645C0C2-DE32-462A-BEE9-A72E3A152074}" type="datetimeFigureOut">
              <a:rPr lang="en-GB" smtClean="0"/>
              <a:t>25/08/2025</a:t>
            </a:fld>
            <a:endParaRPr lang="en-GB"/>
          </a:p>
        </p:txBody>
      </p:sp>
      <p:sp>
        <p:nvSpPr>
          <p:cNvPr id="5" name="Footer Placeholder 4">
            <a:extLst>
              <a:ext uri="{FF2B5EF4-FFF2-40B4-BE49-F238E27FC236}">
                <a16:creationId xmlns:a16="http://schemas.microsoft.com/office/drawing/2014/main" id="{5D1D1FD6-FC64-456C-BF8C-6459B2695E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508E67-AEA4-4DAB-9701-7090ED616411}"/>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192963325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0_SECTION">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1B2A98-B779-4480-9DF7-CC429BEA2EE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353"/>
                    </a14:imgEffect>
                    <a14:imgEffect>
                      <a14:saturation sat="88000"/>
                    </a14:imgEffect>
                    <a14:imgEffect>
                      <a14:brightnessContrast bright="-4000" contrast="27000"/>
                    </a14:imgEffect>
                  </a14:imgLayer>
                </a14:imgProps>
              </a:ext>
              <a:ext uri="{28A0092B-C50C-407E-A947-70E740481C1C}">
                <a14:useLocalDpi xmlns:a14="http://schemas.microsoft.com/office/drawing/2010/main"/>
              </a:ext>
            </a:extLst>
          </a:blip>
          <a:srcRect l="3324" t="6587" r="36" b="13845"/>
          <a:stretch/>
        </p:blipFill>
        <p:spPr>
          <a:xfrm flipH="1">
            <a:off x="805380" y="1193"/>
            <a:ext cx="12492417" cy="6858000"/>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318121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2_SECTION">
    <p:bg>
      <p:bgPr>
        <a:solidFill>
          <a:srgbClr val="004B5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89CC71-2DE6-4621-B7DF-340588A7E976}"/>
              </a:ext>
            </a:extLst>
          </p:cNvPr>
          <p:cNvPicPr>
            <a:picLocks noChangeAspect="1"/>
          </p:cNvPicPr>
          <p:nvPr userDrawn="1"/>
        </p:nvPicPr>
        <p:blipFill rotWithShape="1">
          <a:blip r:embed="rId2"/>
          <a:srcRect l="39499" r="7567"/>
          <a:stretch/>
        </p:blipFill>
        <p:spPr>
          <a:xfrm>
            <a:off x="2336060" y="-1192"/>
            <a:ext cx="9855940" cy="6859192"/>
          </a:xfrm>
          <a:prstGeom prst="rect">
            <a:avLst/>
          </a:prstGeom>
        </p:spPr>
      </p:pic>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437560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2_SPLIT ALT RED">
    <p:bg>
      <p:bgPr>
        <a:solidFill>
          <a:srgbClr val="004B5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8601EC-3B48-4F14-8A02-F72BFC38B371}"/>
              </a:ext>
            </a:extLst>
          </p:cNvPr>
          <p:cNvPicPr>
            <a:picLocks noChangeAspect="1"/>
          </p:cNvPicPr>
          <p:nvPr userDrawn="1"/>
        </p:nvPicPr>
        <p:blipFill rotWithShape="1">
          <a:blip r:embed="rId2"/>
          <a:srcRect l="39498" r="15669"/>
          <a:stretch/>
        </p:blipFill>
        <p:spPr>
          <a:xfrm>
            <a:off x="3844542" y="-1192"/>
            <a:ext cx="8347458" cy="6859192"/>
          </a:xfrm>
          <a:prstGeom prst="rect">
            <a:avLst/>
          </a:prstGeom>
        </p:spPr>
      </p:pic>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4291" y="34028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4323" y="213814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4789" y="164108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020107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3_SPLIT ALT RED">
    <p:bg>
      <p:bgPr>
        <a:solidFill>
          <a:srgbClr val="004B5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F3C534-E9DC-4F55-A621-2AF7C0919AAF}"/>
              </a:ext>
            </a:extLst>
          </p:cNvPr>
          <p:cNvPicPr>
            <a:picLocks noChangeAspect="1"/>
          </p:cNvPicPr>
          <p:nvPr userDrawn="1"/>
        </p:nvPicPr>
        <p:blipFill rotWithShape="1">
          <a:blip r:embed="rId2"/>
          <a:srcRect r="29631"/>
          <a:stretch/>
        </p:blipFill>
        <p:spPr>
          <a:xfrm>
            <a:off x="4149922" y="0"/>
            <a:ext cx="8042078" cy="6858000"/>
          </a:xfrm>
          <a:prstGeom prst="rect">
            <a:avLst/>
          </a:prstGeom>
        </p:spPr>
      </p:pic>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4291" y="34028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4323" y="213814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4789" y="164108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1064595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4_SPLIT ALT RED">
    <p:bg>
      <p:bgPr>
        <a:solidFill>
          <a:srgbClr val="004B50"/>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4291" y="34028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4323" y="213814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4789" y="164108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1156794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5956-BF6D-449A-9B87-3A42BD351EA3}"/>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806893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1_SECTION">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18ED51-BAF7-4922-8E63-B77B3EBE5580}"/>
              </a:ext>
            </a:extLst>
          </p:cNvPr>
          <p:cNvPicPr>
            <a:picLocks noChangeAspect="1"/>
          </p:cNvPicPr>
          <p:nvPr userDrawn="1"/>
        </p:nvPicPr>
        <p:blipFill rotWithShape="1">
          <a:blip r:embed="rId2"/>
          <a:srcRect l="41918" t="36357" r="3512"/>
          <a:stretch/>
        </p:blipFill>
        <p:spPr>
          <a:xfrm>
            <a:off x="7740502" y="1680677"/>
            <a:ext cx="4414284" cy="5177323"/>
          </a:xfrm>
          <a:prstGeom prst="rect">
            <a:avLst/>
          </a:prstGeom>
        </p:spPr>
      </p:pic>
      <p:pic>
        <p:nvPicPr>
          <p:cNvPr id="2" name="Picture 1">
            <a:extLst>
              <a:ext uri="{FF2B5EF4-FFF2-40B4-BE49-F238E27FC236}">
                <a16:creationId xmlns:a16="http://schemas.microsoft.com/office/drawing/2014/main" id="{3E7C4596-718A-470A-97AF-4895F2D21A42}"/>
              </a:ext>
            </a:extLst>
          </p:cNvPr>
          <p:cNvPicPr>
            <a:picLocks noChangeAspect="1"/>
          </p:cNvPicPr>
          <p:nvPr userDrawn="1"/>
        </p:nvPicPr>
        <p:blipFill rotWithShape="1">
          <a:blip r:embed="rId3"/>
          <a:srcRect b="79731"/>
          <a:stretch/>
        </p:blipFill>
        <p:spPr>
          <a:xfrm>
            <a:off x="4211001" y="0"/>
            <a:ext cx="7980999" cy="1626781"/>
          </a:xfrm>
          <a:prstGeom prst="rect">
            <a:avLst/>
          </a:prstGeom>
        </p:spPr>
      </p:pic>
      <p:sp>
        <p:nvSpPr>
          <p:cNvPr id="28" name="Text Placeholder 2"/>
          <p:cNvSpPr>
            <a:spLocks noGrp="1"/>
          </p:cNvSpPr>
          <p:nvPr>
            <p:ph type="body" sz="quarter" idx="14" hasCustomPrompt="1"/>
          </p:nvPr>
        </p:nvSpPr>
        <p:spPr>
          <a:xfrm>
            <a:off x="436669"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6517"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27" name="Freeform 26"/>
          <p:cNvSpPr>
            <a:spLocks/>
          </p:cNvSpPr>
          <p:nvPr userDrawn="1"/>
        </p:nvSpPr>
        <p:spPr bwMode="white">
          <a:xfrm>
            <a:off x="0" y="-1188"/>
            <a:ext cx="7950602" cy="6860381"/>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rgbClr val="0077A4"/>
          </a:solidFill>
          <a:ln>
            <a:noFill/>
          </a:ln>
        </p:spPr>
        <p:txBody>
          <a:bodyPr vert="horz" wrap="square" lIns="89642" tIns="44821" rIns="89642" bIns="44821" numCol="1" anchor="t" anchorCtr="0" compatLnSpc="1">
            <a:prstTxWarp prst="textNoShape">
              <a:avLst/>
            </a:prstTxWarp>
            <a:noAutofit/>
          </a:bodyPr>
          <a:lstStyle/>
          <a:p>
            <a:endParaRPr lang="en-US" sz="2130"/>
          </a:p>
        </p:txBody>
      </p:sp>
    </p:spTree>
    <p:extLst>
      <p:ext uri="{BB962C8B-B14F-4D97-AF65-F5344CB8AC3E}">
        <p14:creationId xmlns:p14="http://schemas.microsoft.com/office/powerpoint/2010/main" val="903460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2_SECTION ALT">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288531" cy="6858000"/>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lumMod val="75000"/>
            </a:schemeClr>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204896"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83004"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957102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1_SECTION ALT">
    <p:bg>
      <p:bgPr>
        <a:solidFill>
          <a:schemeClr val="tx1"/>
        </a:solidFill>
        <a:effectLst/>
      </p:bgPr>
    </p:bg>
    <p:spTree>
      <p:nvGrpSpPr>
        <p:cNvPr id="1" name=""/>
        <p:cNvGrpSpPr/>
        <p:nvPr/>
      </p:nvGrpSpPr>
      <p:grpSpPr>
        <a:xfrm>
          <a:off x="0" y="0"/>
          <a:ext cx="0" cy="0"/>
          <a:chOff x="0" y="0"/>
          <a:chExt cx="0" cy="0"/>
        </a:xfrm>
      </p:grpSpPr>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4064203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3_SECTION ALT">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66F5E1-8D53-4334-929F-152F35E17980}"/>
              </a:ext>
            </a:extLst>
          </p:cNvPr>
          <p:cNvPicPr>
            <a:picLocks noChangeAspect="1"/>
          </p:cNvPicPr>
          <p:nvPr userDrawn="1"/>
        </p:nvPicPr>
        <p:blipFill>
          <a:blip r:embed="rId2"/>
          <a:stretch>
            <a:fillRect/>
          </a:stretch>
        </p:blipFill>
        <p:spPr>
          <a:xfrm>
            <a:off x="0" y="2010277"/>
            <a:ext cx="6998697" cy="2743687"/>
          </a:xfrm>
          <a:prstGeom prst="rect">
            <a:avLst/>
          </a:prstGeom>
        </p:spPr>
      </p:pic>
      <p:sp>
        <p:nvSpPr>
          <p:cNvPr id="11" name="Freeform 10"/>
          <p:cNvSpPr>
            <a:spLocks/>
          </p:cNvSpPr>
          <p:nvPr userDrawn="1"/>
        </p:nvSpPr>
        <p:spPr bwMode="white">
          <a:xfrm rot="10800000">
            <a:off x="4241406" y="5"/>
            <a:ext cx="7950602" cy="6860381"/>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rgbClr val="0086D0"/>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6470" b="0" kern="1200" cap="none" spc="-147"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950262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399359-BD29-4FBB-9EF0-76368355EF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8A7AB25-6CCB-4B85-AE21-B8ACA948D6C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42FA67-9498-4D78-9DAE-156B20A0375F}"/>
              </a:ext>
            </a:extLst>
          </p:cNvPr>
          <p:cNvSpPr>
            <a:spLocks noGrp="1"/>
          </p:cNvSpPr>
          <p:nvPr>
            <p:ph type="dt" sz="half" idx="10"/>
          </p:nvPr>
        </p:nvSpPr>
        <p:spPr/>
        <p:txBody>
          <a:bodyPr/>
          <a:lstStyle/>
          <a:p>
            <a:fld id="{2645C0C2-DE32-462A-BEE9-A72E3A152074}" type="datetimeFigureOut">
              <a:rPr lang="en-GB" smtClean="0"/>
              <a:t>25/08/2025</a:t>
            </a:fld>
            <a:endParaRPr lang="en-GB"/>
          </a:p>
        </p:txBody>
      </p:sp>
      <p:sp>
        <p:nvSpPr>
          <p:cNvPr id="5" name="Footer Placeholder 4">
            <a:extLst>
              <a:ext uri="{FF2B5EF4-FFF2-40B4-BE49-F238E27FC236}">
                <a16:creationId xmlns:a16="http://schemas.microsoft.com/office/drawing/2014/main" id="{F3D8CC1A-8B37-4A21-AD22-C9893DCFA3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635562-E689-4385-AED1-D0BF26FE84D8}"/>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11148132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2_DIVIDER">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031777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2"/>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147" baseline="0" dirty="0">
                <a:gradFill>
                  <a:gsLst>
                    <a:gs pos="71505">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870996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34439-73FD-435E-BB1A-C5481C944013}"/>
              </a:ext>
            </a:extLst>
          </p:cNvPr>
          <p:cNvPicPr>
            <a:picLocks noChangeAspect="1"/>
          </p:cNvPicPr>
          <p:nvPr userDrawn="1"/>
        </p:nvPicPr>
        <p:blipFill rotWithShape="1">
          <a:blip r:embed="rId2"/>
          <a:srcRect t="39998"/>
          <a:stretch/>
        </p:blipFill>
        <p:spPr>
          <a:xfrm>
            <a:off x="0" y="1022628"/>
            <a:ext cx="12192000" cy="2418311"/>
          </a:xfrm>
          <a:prstGeom prst="rect">
            <a:avLst/>
          </a:prstGeom>
        </p:spPr>
      </p:pic>
      <p:sp>
        <p:nvSpPr>
          <p:cNvPr id="6" name="Text Placeholder 5">
            <a:extLst>
              <a:ext uri="{FF2B5EF4-FFF2-40B4-BE49-F238E27FC236}">
                <a16:creationId xmlns:a16="http://schemas.microsoft.com/office/drawing/2014/main" id="{6FCC0C54-2A9D-4F33-A16A-CBCB1DEDB83F}"/>
              </a:ext>
            </a:extLst>
          </p:cNvPr>
          <p:cNvSpPr>
            <a:spLocks noGrp="1"/>
          </p:cNvSpPr>
          <p:nvPr>
            <p:ph type="body" sz="quarter" idx="10" hasCustomPrompt="1"/>
          </p:nvPr>
        </p:nvSpPr>
        <p:spPr>
          <a:xfrm>
            <a:off x="876194" y="4650864"/>
            <a:ext cx="9460705" cy="1168942"/>
          </a:xfrm>
          <a:ln>
            <a:solidFill>
              <a:schemeClr val="tx1"/>
            </a:solidFill>
          </a:ln>
        </p:spPr>
        <p:txBody>
          <a:bodyPr>
            <a:noAutofit/>
          </a:bodyPr>
          <a:lstStyle>
            <a:lvl1pPr marL="0" indent="0">
              <a:buNone/>
              <a:defRPr sz="470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 for your attention</a:t>
            </a:r>
            <a:endParaRPr lang="nl-NL" dirty="0"/>
          </a:p>
        </p:txBody>
      </p:sp>
      <p:pic>
        <p:nvPicPr>
          <p:cNvPr id="8" name="Picture 7">
            <a:extLst>
              <a:ext uri="{FF2B5EF4-FFF2-40B4-BE49-F238E27FC236}">
                <a16:creationId xmlns:a16="http://schemas.microsoft.com/office/drawing/2014/main" id="{1A7AA787-A4EF-45E4-8977-90C9BF8923E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135644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a:gradFill>
                  <a:gsLst>
                    <a:gs pos="0">
                      <a:schemeClr val="tx1"/>
                    </a:gs>
                    <a:gs pos="100000">
                      <a:schemeClr val="tx1"/>
                    </a:gs>
                  </a:gsLst>
                  <a:lin ang="5400000" scaled="0"/>
                </a:gradFill>
                <a:cs typeface="Segoe UI" pitchFamily="34" charset="0"/>
              </a:rPr>
              <a:t>© 2017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a:blip r:embed="rId2"/>
          <a:stretch>
            <a:fillRect/>
          </a:stretch>
        </p:blipFill>
        <p:spPr>
          <a:xfrm>
            <a:off x="-307417" y="2296913"/>
            <a:ext cx="5299911" cy="2375795"/>
          </a:xfrm>
          <a:prstGeom prst="rect">
            <a:avLst/>
          </a:prstGeom>
        </p:spPr>
      </p:pic>
    </p:spTree>
    <p:extLst>
      <p:ext uri="{BB962C8B-B14F-4D97-AF65-F5344CB8AC3E}">
        <p14:creationId xmlns:p14="http://schemas.microsoft.com/office/powerpoint/2010/main" val="3784546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8299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70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86962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EFD700AF-103A-46D8-A04A-342538092EB9}"/>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1949673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56A699AD-1254-41E8-A7F5-15612D535A20}"/>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3363316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Picture 9">
            <a:extLst>
              <a:ext uri="{FF2B5EF4-FFF2-40B4-BE49-F238E27FC236}">
                <a16:creationId xmlns:a16="http://schemas.microsoft.com/office/drawing/2014/main" id="{22C37247-24D1-46F6-957F-A2D1408FDD21}"/>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148923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541196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4196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8841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10901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51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C531-E595-4D01-BC5D-5552A868F16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F19E05-90E4-478F-972C-340BC26E9A7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2B5B4F3-8892-4CB7-A132-7080298A9291}"/>
              </a:ext>
            </a:extLst>
          </p:cNvPr>
          <p:cNvSpPr>
            <a:spLocks noGrp="1"/>
          </p:cNvSpPr>
          <p:nvPr>
            <p:ph type="dt" sz="half" idx="10"/>
          </p:nvPr>
        </p:nvSpPr>
        <p:spPr/>
        <p:txBody>
          <a:bodyPr/>
          <a:lstStyle/>
          <a:p>
            <a:fld id="{2645C0C2-DE32-462A-BEE9-A72E3A152074}" type="datetimeFigureOut">
              <a:rPr lang="en-GB" smtClean="0"/>
              <a:t>25/08/2025</a:t>
            </a:fld>
            <a:endParaRPr lang="en-GB"/>
          </a:p>
        </p:txBody>
      </p:sp>
      <p:sp>
        <p:nvSpPr>
          <p:cNvPr id="5" name="Footer Placeholder 4">
            <a:extLst>
              <a:ext uri="{FF2B5EF4-FFF2-40B4-BE49-F238E27FC236}">
                <a16:creationId xmlns:a16="http://schemas.microsoft.com/office/drawing/2014/main" id="{792721B5-27C5-4352-9222-895C77B050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D58ADA-5BD0-493D-A922-A5552A8BE36E}"/>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172153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5997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7976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9625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561500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148718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310687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1311376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07181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457142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873668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56341-A938-4A1B-B480-2225762455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3E2289A-EA26-4BD2-BE8D-B7EEA0702F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BB38CFE-EC2D-4BA4-B5C7-D7497881AE96}"/>
              </a:ext>
            </a:extLst>
          </p:cNvPr>
          <p:cNvSpPr>
            <a:spLocks noGrp="1"/>
          </p:cNvSpPr>
          <p:nvPr>
            <p:ph type="dt" sz="half" idx="10"/>
          </p:nvPr>
        </p:nvSpPr>
        <p:spPr/>
        <p:txBody>
          <a:bodyPr/>
          <a:lstStyle/>
          <a:p>
            <a:fld id="{2645C0C2-DE32-462A-BEE9-A72E3A152074}" type="datetimeFigureOut">
              <a:rPr lang="en-GB" smtClean="0"/>
              <a:t>25/08/2025</a:t>
            </a:fld>
            <a:endParaRPr lang="en-GB"/>
          </a:p>
        </p:txBody>
      </p:sp>
      <p:sp>
        <p:nvSpPr>
          <p:cNvPr id="5" name="Footer Placeholder 4">
            <a:extLst>
              <a:ext uri="{FF2B5EF4-FFF2-40B4-BE49-F238E27FC236}">
                <a16:creationId xmlns:a16="http://schemas.microsoft.com/office/drawing/2014/main" id="{97AF5920-9E6A-40BE-923F-4625A970B7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E572EB-B096-4BCB-A9B3-E60D663A38DC}"/>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17663942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288038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4289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5755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158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11270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27710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864472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6308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2424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184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B5893-F45A-40B9-AA02-D90B205A122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7775A9-F216-4669-8798-A4D7613BA1C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548FACE-C0D2-4BB4-A880-0ACF1D70551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4707D2-0BEE-4C05-AF69-5B16097522EE}"/>
              </a:ext>
            </a:extLst>
          </p:cNvPr>
          <p:cNvSpPr>
            <a:spLocks noGrp="1"/>
          </p:cNvSpPr>
          <p:nvPr>
            <p:ph type="dt" sz="half" idx="10"/>
          </p:nvPr>
        </p:nvSpPr>
        <p:spPr/>
        <p:txBody>
          <a:bodyPr/>
          <a:lstStyle/>
          <a:p>
            <a:fld id="{2645C0C2-DE32-462A-BEE9-A72E3A152074}" type="datetimeFigureOut">
              <a:rPr lang="en-GB" smtClean="0"/>
              <a:t>25/08/2025</a:t>
            </a:fld>
            <a:endParaRPr lang="en-GB"/>
          </a:p>
        </p:txBody>
      </p:sp>
      <p:sp>
        <p:nvSpPr>
          <p:cNvPr id="6" name="Footer Placeholder 5">
            <a:extLst>
              <a:ext uri="{FF2B5EF4-FFF2-40B4-BE49-F238E27FC236}">
                <a16:creationId xmlns:a16="http://schemas.microsoft.com/office/drawing/2014/main" id="{DC704C4D-F720-4810-9DF2-DFF8D1254C5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F851FA-C999-40AC-BD9F-B50467C1EC13}"/>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31712544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3" y="470411"/>
            <a:ext cx="1613876" cy="345766"/>
          </a:xfrm>
          <a:prstGeom prst="rect">
            <a:avLst/>
          </a:prstGeom>
        </p:spPr>
      </p:pic>
      <p:sp>
        <p:nvSpPr>
          <p:cNvPr id="2" name="TextBox 1"/>
          <p:cNvSpPr txBox="1"/>
          <p:nvPr userDrawn="1"/>
        </p:nvSpPr>
        <p:spPr>
          <a:xfrm>
            <a:off x="10263456" y="291068"/>
            <a:ext cx="165930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2102184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5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2785606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877992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367703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1540464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235114826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356148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43356211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a:t>Click to edit Master text styles</a:t>
            </a:r>
          </a:p>
        </p:txBody>
      </p:sp>
    </p:spTree>
    <p:extLst>
      <p:ext uri="{BB962C8B-B14F-4D97-AF65-F5344CB8AC3E}">
        <p14:creationId xmlns:p14="http://schemas.microsoft.com/office/powerpoint/2010/main" val="225492144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2691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7314-7399-437C-B954-E3F5F05C0F7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530DAF3-2811-4F4C-B925-B609B1BFEA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143055-8A3A-4F20-9287-FDCC1FBF51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55ABB4-EED9-424C-BA99-B3A59D8711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46B4DF3-1752-4C14-85B1-B67026614B8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5EC337-99EE-4E78-BFE2-1032EF162ABA}"/>
              </a:ext>
            </a:extLst>
          </p:cNvPr>
          <p:cNvSpPr>
            <a:spLocks noGrp="1"/>
          </p:cNvSpPr>
          <p:nvPr>
            <p:ph type="dt" sz="half" idx="10"/>
          </p:nvPr>
        </p:nvSpPr>
        <p:spPr/>
        <p:txBody>
          <a:bodyPr/>
          <a:lstStyle/>
          <a:p>
            <a:fld id="{2645C0C2-DE32-462A-BEE9-A72E3A152074}" type="datetimeFigureOut">
              <a:rPr lang="en-GB" smtClean="0"/>
              <a:t>25/08/2025</a:t>
            </a:fld>
            <a:endParaRPr lang="en-GB"/>
          </a:p>
        </p:txBody>
      </p:sp>
      <p:sp>
        <p:nvSpPr>
          <p:cNvPr id="8" name="Footer Placeholder 7">
            <a:extLst>
              <a:ext uri="{FF2B5EF4-FFF2-40B4-BE49-F238E27FC236}">
                <a16:creationId xmlns:a16="http://schemas.microsoft.com/office/drawing/2014/main" id="{159BA755-3CEE-4880-84A4-35C2AA63022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1AAC39-3C02-4024-9028-E0D6A0F6D4E4}"/>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37949459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40889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832540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83076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76232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16253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086994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72279803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01188966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55210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87759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0865-278B-4477-906D-162BA82BF9A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38F328B-B7B6-4C6D-A91E-798AEB3C220E}"/>
              </a:ext>
            </a:extLst>
          </p:cNvPr>
          <p:cNvSpPr>
            <a:spLocks noGrp="1"/>
          </p:cNvSpPr>
          <p:nvPr>
            <p:ph type="dt" sz="half" idx="10"/>
          </p:nvPr>
        </p:nvSpPr>
        <p:spPr/>
        <p:txBody>
          <a:bodyPr/>
          <a:lstStyle/>
          <a:p>
            <a:fld id="{2645C0C2-DE32-462A-BEE9-A72E3A152074}" type="datetimeFigureOut">
              <a:rPr lang="en-GB" smtClean="0"/>
              <a:t>25/08/2025</a:t>
            </a:fld>
            <a:endParaRPr lang="en-GB"/>
          </a:p>
        </p:txBody>
      </p:sp>
      <p:sp>
        <p:nvSpPr>
          <p:cNvPr id="4" name="Footer Placeholder 3">
            <a:extLst>
              <a:ext uri="{FF2B5EF4-FFF2-40B4-BE49-F238E27FC236}">
                <a16:creationId xmlns:a16="http://schemas.microsoft.com/office/drawing/2014/main" id="{B9919A60-3A16-4C7A-A80D-D0B313CB85B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277DCB8-FF71-454F-B33F-37444656AEE4}"/>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3647146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75341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059878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5640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1410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658076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4570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079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817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30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26215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150B0A-241C-46ED-B2DD-08D7A801EDE7}"/>
              </a:ext>
            </a:extLst>
          </p:cNvPr>
          <p:cNvSpPr>
            <a:spLocks noGrp="1"/>
          </p:cNvSpPr>
          <p:nvPr>
            <p:ph type="dt" sz="half" idx="10"/>
          </p:nvPr>
        </p:nvSpPr>
        <p:spPr/>
        <p:txBody>
          <a:bodyPr/>
          <a:lstStyle/>
          <a:p>
            <a:fld id="{2645C0C2-DE32-462A-BEE9-A72E3A152074}" type="datetimeFigureOut">
              <a:rPr lang="en-GB" smtClean="0"/>
              <a:t>25/08/2025</a:t>
            </a:fld>
            <a:endParaRPr lang="en-GB"/>
          </a:p>
        </p:txBody>
      </p:sp>
      <p:sp>
        <p:nvSpPr>
          <p:cNvPr id="3" name="Footer Placeholder 2">
            <a:extLst>
              <a:ext uri="{FF2B5EF4-FFF2-40B4-BE49-F238E27FC236}">
                <a16:creationId xmlns:a16="http://schemas.microsoft.com/office/drawing/2014/main" id="{7D859F7B-611C-42E3-868A-3224182113B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6A23019-5A96-46BE-8FBF-97C46A0EE15F}"/>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2600132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0661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3883257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7371741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838378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045802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92000" cy="6865782"/>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199877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353"/>
                    </a14:imgEffect>
                    <a14:imgEffect>
                      <a14:saturation sat="88000"/>
                    </a14:imgEffect>
                    <a14:imgEffect>
                      <a14:brightnessContrast bright="-4000" contrast="27000"/>
                    </a14:imgEffect>
                  </a14:imgLayer>
                </a14:imgProps>
              </a:ext>
              <a:ext uri="{28A0092B-C50C-407E-A947-70E740481C1C}">
                <a14:useLocalDpi xmlns:a14="http://schemas.microsoft.com/office/drawing/2010/main"/>
              </a:ext>
            </a:extLst>
          </a:blip>
          <a:srcRect l="3324" t="6587" r="36" b="13845"/>
          <a:stretch/>
        </p:blipFill>
        <p:spPr>
          <a:xfrm flipH="1">
            <a:off x="-1" y="0"/>
            <a:ext cx="12492417" cy="6858000"/>
          </a:xfrm>
          <a:prstGeom prst="rect">
            <a:avLst/>
          </a:prstGeom>
        </p:spPr>
      </p:pic>
      <p:sp>
        <p:nvSpPr>
          <p:cNvPr id="19" name="Text Placeholder 2"/>
          <p:cNvSpPr>
            <a:spLocks noGrp="1"/>
          </p:cNvSpPr>
          <p:nvPr userDrawn="1">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accent4"/>
                </a:soli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25" name="Straight Connector 24"/>
          <p:cNvCxnSpPr/>
          <p:nvPr userDrawn="1"/>
        </p:nvCxnSpPr>
        <p:spPr>
          <a:xfrm>
            <a:off x="694251"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1311865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COVER">
    <p:bg>
      <p:bgPr>
        <a:solidFill>
          <a:schemeClr val="tx1"/>
        </a:solidFill>
        <a:effectLst/>
      </p:bgPr>
    </p:bg>
    <p:spTree>
      <p:nvGrpSpPr>
        <p:cNvPr id="1" name=""/>
        <p:cNvGrpSpPr/>
        <p:nvPr/>
      </p:nvGrpSpPr>
      <p:grpSpPr>
        <a:xfrm>
          <a:off x="0" y="0"/>
          <a:ext cx="0" cy="0"/>
          <a:chOff x="0" y="0"/>
          <a:chExt cx="0" cy="0"/>
        </a:xfrm>
      </p:grpSpPr>
      <p:sp>
        <p:nvSpPr>
          <p:cNvPr id="19" name="Text Placeholder 2"/>
          <p:cNvSpPr>
            <a:spLocks noGrp="1"/>
          </p:cNvSpPr>
          <p:nvPr userDrawn="1">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5" name="Straight Connector 24"/>
          <p:cNvCxnSpPr/>
          <p:nvPr userDrawn="1"/>
        </p:nvCxnSpPr>
        <p:spPr>
          <a:xfrm>
            <a:off x="694251"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pic>
        <p:nvPicPr>
          <p:cNvPr id="3" name="Picture 2">
            <a:extLst>
              <a:ext uri="{FF2B5EF4-FFF2-40B4-BE49-F238E27FC236}">
                <a16:creationId xmlns:a16="http://schemas.microsoft.com/office/drawing/2014/main" id="{B438B917-5399-44E3-B7F4-5F3DB290AC9D}"/>
              </a:ext>
            </a:extLst>
          </p:cNvPr>
          <p:cNvPicPr>
            <a:picLocks noChangeAspect="1"/>
          </p:cNvPicPr>
          <p:nvPr userDrawn="1"/>
        </p:nvPicPr>
        <p:blipFill rotWithShape="1">
          <a:blip r:embed="rId3"/>
          <a:srcRect t="39998"/>
          <a:stretch/>
        </p:blipFill>
        <p:spPr>
          <a:xfrm>
            <a:off x="0" y="665256"/>
            <a:ext cx="12192000" cy="2418311"/>
          </a:xfrm>
          <a:prstGeom prst="rect">
            <a:avLst/>
          </a:prstGeom>
        </p:spPr>
      </p:pic>
      <p:sp>
        <p:nvSpPr>
          <p:cNvPr id="7" name="Text Placeholder 6">
            <a:extLst>
              <a:ext uri="{FF2B5EF4-FFF2-40B4-BE49-F238E27FC236}">
                <a16:creationId xmlns:a16="http://schemas.microsoft.com/office/drawing/2014/main" id="{5F7129B7-57B9-4F05-A1C5-88E5B0321CD4}"/>
              </a:ext>
            </a:extLst>
          </p:cNvPr>
          <p:cNvSpPr>
            <a:spLocks noGrp="1"/>
          </p:cNvSpPr>
          <p:nvPr>
            <p:ph type="body" sz="quarter" idx="13" hasCustomPrompt="1"/>
          </p:nvPr>
        </p:nvSpPr>
        <p:spPr>
          <a:xfrm>
            <a:off x="694106" y="3734077"/>
            <a:ext cx="5328748" cy="896552"/>
          </a:xfrm>
          <a:ln>
            <a:solidFill>
              <a:schemeClr val="tx1"/>
            </a:solidFill>
          </a:ln>
        </p:spPr>
        <p:txBody>
          <a:bodyPr>
            <a:noAutofit/>
          </a:bodyPr>
          <a:lstStyle>
            <a:lvl1pPr marL="0" indent="0">
              <a:buNone/>
              <a:defRPr sz="4705">
                <a:solidFill>
                  <a:schemeClr val="bg1"/>
                </a:solidFill>
              </a:defRPr>
            </a:lvl1pPr>
            <a:lvl2pPr marL="163401"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Headline Here</a:t>
            </a:r>
          </a:p>
        </p:txBody>
      </p:sp>
    </p:spTree>
    <p:extLst>
      <p:ext uri="{BB962C8B-B14F-4D97-AF65-F5344CB8AC3E}">
        <p14:creationId xmlns:p14="http://schemas.microsoft.com/office/powerpoint/2010/main" val="104664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5996"/>
                    </a14:imgEffect>
                    <a14:imgEffect>
                      <a14:saturation sat="162000"/>
                    </a14:imgEffect>
                    <a14:imgEffect>
                      <a14:brightnessContrast bright="-18000" contrast="27000"/>
                    </a14:imgEffect>
                  </a14:imgLayer>
                </a14:imgProps>
              </a:ext>
              <a:ext uri="{28A0092B-C50C-407E-A947-70E740481C1C}">
                <a14:useLocalDpi xmlns:a14="http://schemas.microsoft.com/office/drawing/2010/main"/>
              </a:ext>
            </a:extLst>
          </a:blip>
          <a:srcRect l="9434" t="7879" r="7943" b="22583"/>
          <a:stretch/>
        </p:blipFill>
        <p:spPr>
          <a:xfrm>
            <a:off x="-34806" y="-32601"/>
            <a:ext cx="12338693" cy="6924117"/>
          </a:xfrm>
          <a:prstGeom prst="rect">
            <a:avLst/>
          </a:prstGeom>
        </p:spPr>
      </p:pic>
      <p:sp>
        <p:nvSpPr>
          <p:cNvPr id="12" name="Text Placeholder 2"/>
          <p:cNvSpPr>
            <a:spLocks noGrp="1"/>
          </p:cNvSpPr>
          <p:nvPr>
            <p:ph type="body" sz="quarter" idx="12" hasCustomPrompt="1"/>
          </p:nvPr>
        </p:nvSpPr>
        <p:spPr>
          <a:xfrm>
            <a:off x="94247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942458"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accent4"/>
                </a:soli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94251"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7273941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419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E0BFB-B796-49A4-95E5-EC73625207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3A5DE8B-B080-4020-9D81-EE3AB8F025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24AD3B7-C5F6-49E5-B44C-D11DB5978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1ACA8B-BCC1-446B-98D6-2BC7D67FB297}"/>
              </a:ext>
            </a:extLst>
          </p:cNvPr>
          <p:cNvSpPr>
            <a:spLocks noGrp="1"/>
          </p:cNvSpPr>
          <p:nvPr>
            <p:ph type="dt" sz="half" idx="10"/>
          </p:nvPr>
        </p:nvSpPr>
        <p:spPr/>
        <p:txBody>
          <a:bodyPr/>
          <a:lstStyle/>
          <a:p>
            <a:fld id="{2645C0C2-DE32-462A-BEE9-A72E3A152074}" type="datetimeFigureOut">
              <a:rPr lang="en-GB" smtClean="0"/>
              <a:t>25/08/2025</a:t>
            </a:fld>
            <a:endParaRPr lang="en-GB"/>
          </a:p>
        </p:txBody>
      </p:sp>
      <p:sp>
        <p:nvSpPr>
          <p:cNvPr id="6" name="Footer Placeholder 5">
            <a:extLst>
              <a:ext uri="{FF2B5EF4-FFF2-40B4-BE49-F238E27FC236}">
                <a16:creationId xmlns:a16="http://schemas.microsoft.com/office/drawing/2014/main" id="{C7F5FE80-A886-4611-9C85-E62D16F975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BEFB323-9570-43B0-AA62-6B5F8355EBD1}"/>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21727272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HEADLINE ONLY">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430005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BASIC">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2" name="Text Placeholder 2"/>
          <p:cNvSpPr>
            <a:spLocks noGrp="1"/>
          </p:cNvSpPr>
          <p:nvPr>
            <p:ph type="body" sz="quarter" idx="16" hasCustomPrompt="1"/>
          </p:nvPr>
        </p:nvSpPr>
        <p:spPr>
          <a:xfrm>
            <a:off x="427085" y="214244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38365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378600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BULLETED LIST">
    <p:bg>
      <p:bgRef idx="1001">
        <a:schemeClr val="bg1"/>
      </p:bgRef>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mn-lt"/>
                <a:ea typeface="+mn-ea"/>
                <a:cs typeface="+mn-cs"/>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mn-lt"/>
                <a:ea typeface="+mn-ea"/>
                <a:cs typeface="+mn-cs"/>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mn-lt"/>
                <a:ea typeface="+mn-ea"/>
                <a:cs typeface="+mn-cs"/>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19024609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4"/>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Tree>
    <p:extLst>
      <p:ext uri="{BB962C8B-B14F-4D97-AF65-F5344CB8AC3E}">
        <p14:creationId xmlns:p14="http://schemas.microsoft.com/office/powerpoint/2010/main" val="1743533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9_TWO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243732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000435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1_THREE COLUMN">
    <p:bg>
      <p:bgRef idx="1001">
        <a:schemeClr val="bg1"/>
      </p:bgRef>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2448475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055679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274341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66A8D-F11E-46DB-8613-E5011B2879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F92A6F1-5260-4187-8875-574CA33B6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25C79E7-74B1-47A6-A896-7463E1A60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F5C8C1-8645-4851-A61A-5F94019B11BF}"/>
              </a:ext>
            </a:extLst>
          </p:cNvPr>
          <p:cNvSpPr>
            <a:spLocks noGrp="1"/>
          </p:cNvSpPr>
          <p:nvPr>
            <p:ph type="dt" sz="half" idx="10"/>
          </p:nvPr>
        </p:nvSpPr>
        <p:spPr/>
        <p:txBody>
          <a:bodyPr/>
          <a:lstStyle/>
          <a:p>
            <a:fld id="{2645C0C2-DE32-462A-BEE9-A72E3A152074}" type="datetimeFigureOut">
              <a:rPr lang="en-GB" smtClean="0"/>
              <a:t>25/08/2025</a:t>
            </a:fld>
            <a:endParaRPr lang="en-GB"/>
          </a:p>
        </p:txBody>
      </p:sp>
      <p:sp>
        <p:nvSpPr>
          <p:cNvPr id="6" name="Footer Placeholder 5">
            <a:extLst>
              <a:ext uri="{FF2B5EF4-FFF2-40B4-BE49-F238E27FC236}">
                <a16:creationId xmlns:a16="http://schemas.microsoft.com/office/drawing/2014/main" id="{CACD6376-C8DD-4718-BD15-D79FB36FB03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2CC0E9B-BAD1-4317-9901-471FD0E61641}"/>
              </a:ext>
            </a:extLst>
          </p:cNvPr>
          <p:cNvSpPr>
            <a:spLocks noGrp="1"/>
          </p:cNvSpPr>
          <p:nvPr>
            <p:ph type="sldNum" sz="quarter" idx="12"/>
          </p:nvPr>
        </p:nvSpPr>
        <p:spPr/>
        <p:txBody>
          <a:bodyPr/>
          <a:lstStyle/>
          <a:p>
            <a:fld id="{95B804D1-448F-46B2-B9E7-564908139940}" type="slidenum">
              <a:rPr lang="en-GB" smtClean="0"/>
              <a:t>‹#›</a:t>
            </a:fld>
            <a:endParaRPr lang="en-GB"/>
          </a:p>
        </p:txBody>
      </p:sp>
    </p:spTree>
    <p:extLst>
      <p:ext uri="{BB962C8B-B14F-4D97-AF65-F5344CB8AC3E}">
        <p14:creationId xmlns:p14="http://schemas.microsoft.com/office/powerpoint/2010/main" val="147552854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65803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91935">
                      <a:schemeClr val="bg2"/>
                    </a:gs>
                    <a:gs pos="82258">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148636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1681">
                      <a:schemeClr val="accent4"/>
                    </a:gs>
                    <a:gs pos="5663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1681">
                      <a:schemeClr val="accent4"/>
                    </a:gs>
                    <a:gs pos="5663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4264572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Tree>
    <p:extLst>
      <p:ext uri="{BB962C8B-B14F-4D97-AF65-F5344CB8AC3E}">
        <p14:creationId xmlns:p14="http://schemas.microsoft.com/office/powerpoint/2010/main" val="1109393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7_SPLIT">
    <p:bg>
      <p:bgPr>
        <a:solidFill>
          <a:schemeClr val="accent4"/>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86866" y="334910"/>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6899" y="2139924"/>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365" y="1642864"/>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173" y="2139924"/>
            <a:ext cx="3175834"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307" y="1642864"/>
            <a:ext cx="3177588"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1696474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8_SPLIT">
    <p:bg>
      <p:bgPr>
        <a:solidFill>
          <a:schemeClr val="accent2">
            <a:lumMod val="75000"/>
          </a:schemeClr>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87332" y="338865"/>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5" y="213720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0" y="164014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40093"/>
            <a:ext cx="3185793"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5484">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3" y="1643034"/>
            <a:ext cx="3187553"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5484">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861488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8_SPLIT ALT">
    <p:bg>
      <p:bgPr>
        <a:solidFill>
          <a:schemeClr val="accent4"/>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13" y="0"/>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385668" y="337744"/>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6125" y="2133019"/>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36591" y="1635960"/>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5" y="2133019"/>
            <a:ext cx="3175362"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0" y="1635960"/>
            <a:ext cx="31771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553349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9_SPLIT ALT">
    <p:bg>
      <p:bgPr>
        <a:solidFill>
          <a:schemeClr val="accent1"/>
        </a:solidFill>
        <a:effectLst/>
      </p:bgPr>
    </p:bg>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279421" y="-1188"/>
            <a:ext cx="6912587" cy="6860381"/>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6" name="Text Placeholder 2"/>
          <p:cNvSpPr>
            <a:spLocks noGrp="1"/>
          </p:cNvSpPr>
          <p:nvPr>
            <p:ph type="body" sz="quarter" idx="14" hasCustomPrompt="1"/>
          </p:nvPr>
        </p:nvSpPr>
        <p:spPr>
          <a:xfrm>
            <a:off x="394291" y="34441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75806">
                      <a:schemeClr val="bg2"/>
                    </a:gs>
                    <a:gs pos="56637">
                      <a:schemeClr val="bg2"/>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5" y="213720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27830" y="164014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75806">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560647" y="2137207"/>
            <a:ext cx="3175360"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1961"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558781" y="1640148"/>
            <a:ext cx="3177114"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821638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0_SPLIT ALT RED">
    <p:bg>
      <p:bgPr>
        <a:solidFill>
          <a:schemeClr val="accent1"/>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7756" y="34090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27365" y="2134336"/>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27830" y="1637277"/>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60638" y="2134336"/>
            <a:ext cx="3175369"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8773" y="1637277"/>
            <a:ext cx="3177123"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68595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1_SPLIT ALT RED">
    <p:bg>
      <p:bgPr>
        <a:solidFill>
          <a:schemeClr val="accent2"/>
        </a:solidFill>
        <a:effectLst/>
      </p:bgPr>
    </p:bg>
    <p:spTree>
      <p:nvGrpSpPr>
        <p:cNvPr id="1" name=""/>
        <p:cNvGrpSpPr/>
        <p:nvPr/>
      </p:nvGrpSpPr>
      <p:grpSpPr>
        <a:xfrm>
          <a:off x="0" y="0"/>
          <a:ext cx="0" cy="0"/>
          <a:chOff x="0" y="0"/>
          <a:chExt cx="0" cy="0"/>
        </a:xfrm>
      </p:grpSpPr>
      <p:sp>
        <p:nvSpPr>
          <p:cNvPr id="6" name="Freeform 5"/>
          <p:cNvSpPr/>
          <p:nvPr userDrawn="1"/>
        </p:nvSpPr>
        <p:spPr>
          <a:xfrm>
            <a:off x="9" y="0"/>
            <a:ext cx="11507609" cy="6859191"/>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2130">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394291" y="340281"/>
            <a:ext cx="6727600"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5294" b="0" kern="1200" cap="none" spc="-98"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4323" y="2138147"/>
            <a:ext cx="5014449"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4789" y="1641088"/>
            <a:ext cx="6073005"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557173" y="2138147"/>
            <a:ext cx="3178834" cy="2604438"/>
          </a:xfrm>
        </p:spPr>
        <p:txBody>
          <a:bodyPr lIns="0" tIns="0" rIns="0" bIns="0">
            <a:noAutofit/>
          </a:bodyPr>
          <a:lstStyle>
            <a:lvl1pPr marL="169629" marR="0" indent="-169629" algn="l" defTabSz="498603" rtl="0" eaLnBrk="1" fontAlgn="auto" latinLnBrk="0" hangingPunct="1">
              <a:lnSpc>
                <a:spcPct val="114000"/>
              </a:lnSpc>
              <a:spcBef>
                <a:spcPts val="0"/>
              </a:spcBef>
              <a:spcAft>
                <a:spcPts val="0"/>
              </a:spcAft>
              <a:buClrTx/>
              <a:buSzTx/>
              <a:buFont typeface="Arial" panose="020B0604020202020204" pitchFamily="34" charset="0"/>
              <a:buChar char="•"/>
              <a:tabLst/>
              <a:defRPr lang="en-US" sz="1961"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555308" y="1641088"/>
            <a:ext cx="3180590"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3792638995"/>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6.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41" Type="http://schemas.openxmlformats.org/officeDocument/2006/relationships/theme" Target="../theme/theme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0AA247-2ECC-4CF7-83D2-CAB710BDD8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287206F-81CF-49DB-B8EE-F093BEA2C9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2DBB82-B584-469F-89E4-030147EEA4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5C0C2-DE32-462A-BEE9-A72E3A152074}" type="datetimeFigureOut">
              <a:rPr lang="en-GB" smtClean="0"/>
              <a:t>25/08/2025</a:t>
            </a:fld>
            <a:endParaRPr lang="en-GB"/>
          </a:p>
        </p:txBody>
      </p:sp>
      <p:sp>
        <p:nvSpPr>
          <p:cNvPr id="5" name="Footer Placeholder 4">
            <a:extLst>
              <a:ext uri="{FF2B5EF4-FFF2-40B4-BE49-F238E27FC236}">
                <a16:creationId xmlns:a16="http://schemas.microsoft.com/office/drawing/2014/main" id="{BB8B172A-D712-4107-83EC-2ED4D5935B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550B4C6-60BE-4D73-B941-11340AA742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B804D1-448F-46B2-B9E7-564908139940}" type="slidenum">
              <a:rPr lang="en-GB" smtClean="0"/>
              <a:t>‹#›</a:t>
            </a:fld>
            <a:endParaRPr lang="en-GB"/>
          </a:p>
        </p:txBody>
      </p:sp>
    </p:spTree>
    <p:extLst>
      <p:ext uri="{BB962C8B-B14F-4D97-AF65-F5344CB8AC3E}">
        <p14:creationId xmlns:p14="http://schemas.microsoft.com/office/powerpoint/2010/main" val="1755938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8675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723" r:id="rId26"/>
    <p:sldLayoutId id="2147483725" r:id="rId27"/>
    <p:sldLayoutId id="2147483726"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45894807"/>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 id="2147483722"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176506372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68" r:id="rId40"/>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5294" b="0" kern="1200" cap="none" spc="-98" baseline="0" dirty="0">
          <a:solidFill>
            <a:schemeClr val="tx1"/>
          </a:solidFill>
          <a:latin typeface="+mj-lt"/>
          <a:ea typeface="+mn-ea"/>
          <a:cs typeface="Segoe UI" panose="020B05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79.png"/></Relationships>
</file>

<file path=ppt/slides/_rels/slide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4.xml"/><Relationship Id="rId1" Type="http://schemas.openxmlformats.org/officeDocument/2006/relationships/tags" Target="../tags/tag1.xml"/><Relationship Id="rId5" Type="http://schemas.openxmlformats.org/officeDocument/2006/relationships/image" Target="../media/image90.png"/><Relationship Id="rId4" Type="http://schemas.openxmlformats.org/officeDocument/2006/relationships/image" Target="../media/image89.pn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79.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2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39.xml"/><Relationship Id="rId5" Type="http://schemas.openxmlformats.org/officeDocument/2006/relationships/image" Target="../media/image79.png"/><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5.xml"/><Relationship Id="rId1" Type="http://schemas.openxmlformats.org/officeDocument/2006/relationships/slideLayout" Target="../slideLayouts/slideLayout39.xml"/><Relationship Id="rId5" Type="http://schemas.openxmlformats.org/officeDocument/2006/relationships/image" Target="../media/image79.pn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79.png"/><Relationship Id="rId7"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39.xml"/><Relationship Id="rId6" Type="http://schemas.openxmlformats.org/officeDocument/2006/relationships/image" Target="../media/image79.png"/><Relationship Id="rId5" Type="http://schemas.openxmlformats.org/officeDocument/2006/relationships/image" Target="../media/image115.png"/><Relationship Id="rId4" Type="http://schemas.openxmlformats.org/officeDocument/2006/relationships/image" Target="../media/image114.png"/></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39.xml"/><Relationship Id="rId4" Type="http://schemas.openxmlformats.org/officeDocument/2006/relationships/image" Target="../media/image126.png"/></Relationships>
</file>

<file path=ppt/slides/_rels/slide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0.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39.xml"/><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39.xml"/><Relationship Id="rId5" Type="http://schemas.openxmlformats.org/officeDocument/2006/relationships/image" Target="../media/image79.png"/><Relationship Id="rId4" Type="http://schemas.openxmlformats.org/officeDocument/2006/relationships/image" Target="../media/image129.png"/></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39.xml"/><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38.xml"/><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B8B79D-3043-4419-B2BE-9E72BA0AF682}"/>
              </a:ext>
            </a:extLst>
          </p:cNvPr>
          <p:cNvPicPr>
            <a:picLocks noChangeAspect="1"/>
          </p:cNvPicPr>
          <p:nvPr/>
        </p:nvPicPr>
        <p:blipFill>
          <a:blip r:embed="rId3"/>
          <a:stretch>
            <a:fillRect/>
          </a:stretch>
        </p:blipFill>
        <p:spPr>
          <a:xfrm>
            <a:off x="10484873" y="6472760"/>
            <a:ext cx="1412838" cy="394475"/>
          </a:xfrm>
          <a:prstGeom prst="rect">
            <a:avLst/>
          </a:prstGeom>
        </p:spPr>
      </p:pic>
      <p:sp>
        <p:nvSpPr>
          <p:cNvPr id="12" name="Title 1">
            <a:extLst>
              <a:ext uri="{FF2B5EF4-FFF2-40B4-BE49-F238E27FC236}">
                <a16:creationId xmlns:a16="http://schemas.microsoft.com/office/drawing/2014/main" id="{3395FC93-3138-4987-8C42-7BCB81B87D0C}"/>
              </a:ext>
            </a:extLst>
          </p:cNvPr>
          <p:cNvSpPr>
            <a:spLocks noGrp="1"/>
          </p:cNvSpPr>
          <p:nvPr>
            <p:ph type="title"/>
          </p:nvPr>
        </p:nvSpPr>
        <p:spPr>
          <a:xfrm>
            <a:off x="349141" y="2652269"/>
            <a:ext cx="3421462" cy="1107996"/>
          </a:xfrm>
        </p:spPr>
        <p:txBody>
          <a:bodyPr/>
          <a:lstStyle/>
          <a:p>
            <a:r>
              <a:rPr lang="en-US" dirty="0"/>
              <a:t>Certification Training Session</a:t>
            </a:r>
          </a:p>
        </p:txBody>
      </p:sp>
      <p:pic>
        <p:nvPicPr>
          <p:cNvPr id="1026" name="Picture 2" descr="Image result for az-900 transparent">
            <a:extLst>
              <a:ext uri="{FF2B5EF4-FFF2-40B4-BE49-F238E27FC236}">
                <a16:creationId xmlns:a16="http://schemas.microsoft.com/office/drawing/2014/main" id="{F72D2B8E-8E1F-4328-9466-09D102D93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3231" y="3853017"/>
            <a:ext cx="2610507" cy="2610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67E5E-05DB-4B81-B57B-F8B3F119733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BD7C846B-FA86-4DFA-8A53-134510812D5E}"/>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Hybrid Cloud Models</a:t>
            </a:r>
          </a:p>
        </p:txBody>
      </p:sp>
      <p:sp>
        <p:nvSpPr>
          <p:cNvPr id="2" name="Rectangle 1">
            <a:extLst>
              <a:ext uri="{FF2B5EF4-FFF2-40B4-BE49-F238E27FC236}">
                <a16:creationId xmlns:a16="http://schemas.microsoft.com/office/drawing/2014/main" id="{C65ECCF8-9534-4DB5-A8F4-1DC75A2276EB}"/>
              </a:ext>
            </a:extLst>
          </p:cNvPr>
          <p:cNvSpPr/>
          <p:nvPr/>
        </p:nvSpPr>
        <p:spPr>
          <a:xfrm>
            <a:off x="6955339" y="3172081"/>
            <a:ext cx="4908264" cy="1477328"/>
          </a:xfrm>
          <a:prstGeom prst="rect">
            <a:avLst/>
          </a:prstGeom>
        </p:spPr>
        <p:txBody>
          <a:bodyPr wrap="square">
            <a:spAutoFit/>
          </a:bodyPr>
          <a:lstStyle/>
          <a:p>
            <a:r>
              <a:rPr lang="en-GB" dirty="0"/>
              <a:t>Hybrid cloud scenarios can be useful when organizations have some information that cannot be put in a public cloud, possibly for legal reasons. For example, you may have medical data that cannot be exposed publicly.</a:t>
            </a:r>
          </a:p>
        </p:txBody>
      </p:sp>
      <p:sp>
        <p:nvSpPr>
          <p:cNvPr id="3" name="Rectangle 2">
            <a:extLst>
              <a:ext uri="{FF2B5EF4-FFF2-40B4-BE49-F238E27FC236}">
                <a16:creationId xmlns:a16="http://schemas.microsoft.com/office/drawing/2014/main" id="{4A00FE7F-7D66-40B1-8E88-54DF4F7DEA42}"/>
              </a:ext>
            </a:extLst>
          </p:cNvPr>
          <p:cNvSpPr/>
          <p:nvPr/>
        </p:nvSpPr>
        <p:spPr>
          <a:xfrm>
            <a:off x="328396" y="1851600"/>
            <a:ext cx="6193273" cy="4524315"/>
          </a:xfrm>
          <a:prstGeom prst="rect">
            <a:avLst/>
          </a:prstGeom>
        </p:spPr>
        <p:txBody>
          <a:bodyPr wrap="square">
            <a:spAutoFit/>
          </a:bodyPr>
          <a:lstStyle/>
          <a:p>
            <a:r>
              <a:rPr lang="en-GB" b="1" dirty="0"/>
              <a:t>Hybrid Cloud Models have the following characteristics:</a:t>
            </a:r>
          </a:p>
          <a:p>
            <a:endParaRPr lang="en-GB" dirty="0"/>
          </a:p>
          <a:p>
            <a:pPr marL="800100" lvl="1" indent="-342900">
              <a:buFont typeface="+mj-lt"/>
              <a:buAutoNum type="arabicPeriod"/>
            </a:pPr>
            <a:r>
              <a:rPr lang="en-GB" dirty="0"/>
              <a:t>Resource location - Specific resources are used in a public cloud, others are used in a private cloud.</a:t>
            </a:r>
          </a:p>
          <a:p>
            <a:pPr marL="800100" lvl="1" indent="-342900">
              <a:buFont typeface="+mj-lt"/>
              <a:buAutoNum type="arabicPeriod"/>
            </a:pPr>
            <a:endParaRPr lang="en-GB" dirty="0"/>
          </a:p>
          <a:p>
            <a:pPr marL="800100" lvl="1" indent="-342900">
              <a:buFont typeface="+mj-lt"/>
              <a:buAutoNum type="arabicPeriod"/>
            </a:pPr>
            <a:r>
              <a:rPr lang="en-GB" dirty="0"/>
              <a:t>Cost and efficiency - Hybrid cloud models allow an organization to leverage some of the benefits of cost, efficiency, and scale that are available with a public cloud model.</a:t>
            </a:r>
          </a:p>
          <a:p>
            <a:pPr marL="800100" lvl="1" indent="-342900">
              <a:buFont typeface="+mj-lt"/>
              <a:buAutoNum type="arabicPeriod"/>
            </a:pPr>
            <a:endParaRPr lang="en-GB" dirty="0"/>
          </a:p>
          <a:p>
            <a:pPr marL="800100" lvl="1" indent="-342900">
              <a:buFont typeface="+mj-lt"/>
              <a:buAutoNum type="arabicPeriod"/>
            </a:pPr>
            <a:r>
              <a:rPr lang="en-GB" dirty="0"/>
              <a:t>Control - Organizations retain management control in private clouds.</a:t>
            </a:r>
          </a:p>
          <a:p>
            <a:pPr marL="800100" lvl="1" indent="-342900">
              <a:buFont typeface="+mj-lt"/>
              <a:buAutoNum type="arabicPeriod"/>
            </a:pPr>
            <a:endParaRPr lang="en-GB" dirty="0"/>
          </a:p>
          <a:p>
            <a:pPr marL="800100" lvl="1" indent="-342900">
              <a:buFont typeface="+mj-lt"/>
              <a:buAutoNum type="arabicPeriod"/>
            </a:pPr>
            <a:r>
              <a:rPr lang="en-GB" dirty="0"/>
              <a:t>Skills - Technical skills are required to maintain the private cloud and ensure both cloud models can operate together.</a:t>
            </a:r>
          </a:p>
        </p:txBody>
      </p:sp>
      <p:pic>
        <p:nvPicPr>
          <p:cNvPr id="9" name="Picture 2" descr="Image result for az-900 transparent">
            <a:extLst>
              <a:ext uri="{FF2B5EF4-FFF2-40B4-BE49-F238E27FC236}">
                <a16:creationId xmlns:a16="http://schemas.microsoft.com/office/drawing/2014/main" id="{D742990C-8918-4B40-9854-15D7171C4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0154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6E5981-CE79-40F9-9E19-4C8325A6B042}"/>
              </a:ext>
            </a:extLst>
          </p:cNvPr>
          <p:cNvSpPr/>
          <p:nvPr/>
        </p:nvSpPr>
        <p:spPr bwMode="auto">
          <a:xfrm>
            <a:off x="0" y="-1"/>
            <a:ext cx="3214255" cy="6858000"/>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0240D"/>
              </a:solidFill>
              <a:effectLst/>
              <a:uLnTx/>
              <a:uFillTx/>
              <a:latin typeface="Segoe UI Semilight"/>
              <a:ea typeface="Segoe UI" pitchFamily="34" charset="0"/>
              <a:cs typeface="Segoe UI" pitchFamily="34" charset="0"/>
            </a:endParaRPr>
          </a:p>
        </p:txBody>
      </p:sp>
      <p:pic>
        <p:nvPicPr>
          <p:cNvPr id="2" name="Picture 1">
            <a:extLst>
              <a:ext uri="{FF2B5EF4-FFF2-40B4-BE49-F238E27FC236}">
                <a16:creationId xmlns:a16="http://schemas.microsoft.com/office/drawing/2014/main" id="{E06676FF-7547-42F1-82E7-A3CB3DE95C17}"/>
              </a:ext>
            </a:extLst>
          </p:cNvPr>
          <p:cNvPicPr>
            <a:picLocks noChangeAspect="1"/>
          </p:cNvPicPr>
          <p:nvPr/>
        </p:nvPicPr>
        <p:blipFill>
          <a:blip r:embed="rId4"/>
          <a:stretch>
            <a:fillRect/>
          </a:stretch>
        </p:blipFill>
        <p:spPr>
          <a:xfrm>
            <a:off x="31358" y="4743419"/>
            <a:ext cx="3151538" cy="2114581"/>
          </a:xfrm>
          <a:prstGeom prst="rect">
            <a:avLst/>
          </a:prstGeom>
        </p:spPr>
      </p:pic>
      <p:sp>
        <p:nvSpPr>
          <p:cNvPr id="9" name="Text Placeholder 3">
            <a:extLst>
              <a:ext uri="{FF2B5EF4-FFF2-40B4-BE49-F238E27FC236}">
                <a16:creationId xmlns:a16="http://schemas.microsoft.com/office/drawing/2014/main" id="{85980F03-1240-4457-98F4-1B960E6B689B}"/>
              </a:ext>
            </a:extLst>
          </p:cNvPr>
          <p:cNvSpPr txBox="1">
            <a:spLocks/>
          </p:cNvSpPr>
          <p:nvPr/>
        </p:nvSpPr>
        <p:spPr>
          <a:xfrm>
            <a:off x="-85572" y="2482552"/>
            <a:ext cx="3214255" cy="1272554"/>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marR="0" lvl="0" indent="0" algn="ctr" defTabSz="498603" rtl="0" eaLnBrk="1" fontAlgn="auto" latinLnBrk="0" hangingPunct="1">
              <a:lnSpc>
                <a:spcPct val="90000"/>
              </a:lnSpc>
              <a:spcBef>
                <a:spcPts val="0"/>
              </a:spcBef>
              <a:spcAft>
                <a:spcPts val="0"/>
              </a:spcAft>
              <a:buClrTx/>
              <a:buSzTx/>
              <a:buFont typeface="Wingdings" panose="05000000000000000000" pitchFamily="2" charset="2"/>
              <a:buNone/>
              <a:tabLst/>
              <a:defRPr/>
            </a:pPr>
            <a:r>
              <a:rPr kumimoji="0" lang="en-GB" sz="3600" b="1" i="0" u="none" strike="noStrike" kern="1200" cap="none" spc="-50" normalizeH="0" baseline="0" noProof="0" dirty="0">
                <a:ln w="3175">
                  <a:noFill/>
                </a:ln>
                <a:solidFill>
                  <a:srgbClr val="FFFFFF"/>
                </a:solidFill>
                <a:effectLst/>
                <a:uLnTx/>
                <a:uFillTx/>
                <a:latin typeface="Segoe UI Light"/>
                <a:ea typeface="+mn-ea"/>
                <a:cs typeface="Segoe UI" pitchFamily="34" charset="0"/>
              </a:rPr>
              <a:t>Cloud Service Comparison</a:t>
            </a:r>
          </a:p>
        </p:txBody>
      </p:sp>
      <p:pic>
        <p:nvPicPr>
          <p:cNvPr id="7" name="Picture 6">
            <a:extLst>
              <a:ext uri="{FF2B5EF4-FFF2-40B4-BE49-F238E27FC236}">
                <a16:creationId xmlns:a16="http://schemas.microsoft.com/office/drawing/2014/main" id="{BA49F887-2DA9-4456-ABFC-E8903C8548DA}"/>
              </a:ext>
            </a:extLst>
          </p:cNvPr>
          <p:cNvPicPr>
            <a:picLocks noChangeAspect="1"/>
          </p:cNvPicPr>
          <p:nvPr/>
        </p:nvPicPr>
        <p:blipFill rotWithShape="1">
          <a:blip r:embed="rId5"/>
          <a:srcRect b="23209"/>
          <a:stretch/>
        </p:blipFill>
        <p:spPr>
          <a:xfrm>
            <a:off x="3214254" y="1430064"/>
            <a:ext cx="8718953" cy="3313355"/>
          </a:xfrm>
          <a:prstGeom prst="rect">
            <a:avLst/>
          </a:prstGeom>
        </p:spPr>
      </p:pic>
      <p:sp>
        <p:nvSpPr>
          <p:cNvPr id="4" name="Rectangle 3">
            <a:extLst>
              <a:ext uri="{FF2B5EF4-FFF2-40B4-BE49-F238E27FC236}">
                <a16:creationId xmlns:a16="http://schemas.microsoft.com/office/drawing/2014/main" id="{92D13537-7B03-4399-8764-F35EBF0A1E14}"/>
              </a:ext>
            </a:extLst>
          </p:cNvPr>
          <p:cNvSpPr/>
          <p:nvPr/>
        </p:nvSpPr>
        <p:spPr>
          <a:xfrm>
            <a:off x="3793284" y="4973155"/>
            <a:ext cx="8058520" cy="1200329"/>
          </a:xfrm>
          <a:prstGeom prst="rect">
            <a:avLst/>
          </a:prstGeom>
        </p:spPr>
        <p:txBody>
          <a:bodyPr wrap="square">
            <a:spAutoFit/>
          </a:bodyPr>
          <a:lstStyle/>
          <a:p>
            <a:r>
              <a:rPr lang="en-GB" dirty="0"/>
              <a:t>There is a shared responsibility model for ensuring cloud workloads are run securely and in a well-managed way. Depending on the service you are using, the cloud provider is responsible for some aspects of the workload, leaving the customer responsible for the remaining aspects of the workload.</a:t>
            </a:r>
          </a:p>
        </p:txBody>
      </p:sp>
    </p:spTree>
    <p:custDataLst>
      <p:tags r:id="rId1"/>
    </p:custDataLst>
    <p:extLst>
      <p:ext uri="{BB962C8B-B14F-4D97-AF65-F5344CB8AC3E}">
        <p14:creationId xmlns:p14="http://schemas.microsoft.com/office/powerpoint/2010/main" val="25680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a:xfrm>
            <a:off x="588263" y="457200"/>
            <a:ext cx="6809528" cy="553998"/>
          </a:xfrm>
        </p:spPr>
        <p:txBody>
          <a:bodyPr/>
          <a:lstStyle/>
          <a:p>
            <a:r>
              <a:rPr lang="en-US" dirty="0"/>
              <a:t>Azure Core Services</a:t>
            </a:r>
          </a:p>
        </p:txBody>
      </p:sp>
      <p:sp>
        <p:nvSpPr>
          <p:cNvPr id="4" name="Rectangle 3">
            <a:extLst>
              <a:ext uri="{FF2B5EF4-FFF2-40B4-BE49-F238E27FC236}">
                <a16:creationId xmlns:a16="http://schemas.microsoft.com/office/drawing/2014/main" id="{41ED8349-7C7F-4E1D-9A55-C58844E54138}"/>
              </a:ext>
            </a:extLst>
          </p:cNvPr>
          <p:cNvSpPr/>
          <p:nvPr/>
        </p:nvSpPr>
        <p:spPr bwMode="auto">
          <a:xfrm>
            <a:off x="8977745" y="0"/>
            <a:ext cx="3214255" cy="6858000"/>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705923D-4EF0-4B4B-A51F-E62A87A167D6}"/>
              </a:ext>
            </a:extLst>
          </p:cNvPr>
          <p:cNvSpPr/>
          <p:nvPr/>
        </p:nvSpPr>
        <p:spPr>
          <a:xfrm>
            <a:off x="588263" y="1490008"/>
            <a:ext cx="7163116" cy="1569660"/>
          </a:xfrm>
          <a:prstGeom prst="rect">
            <a:avLst/>
          </a:prstGeom>
        </p:spPr>
        <p:txBody>
          <a:bodyPr wrap="square">
            <a:spAutoFit/>
          </a:bodyPr>
          <a:lstStyle/>
          <a:p>
            <a:pPr marL="342900" indent="-342900">
              <a:buFont typeface="Arial" panose="020B0604020202020204" pitchFamily="34" charset="0"/>
              <a:buChar char="•"/>
            </a:pPr>
            <a:r>
              <a:rPr lang="en-GB" sz="2400" dirty="0"/>
              <a:t>Understand core Azure architectural components</a:t>
            </a:r>
          </a:p>
          <a:p>
            <a:pPr marL="342900" indent="-342900">
              <a:buFont typeface="Arial" panose="020B0604020202020204" pitchFamily="34" charset="0"/>
              <a:buChar char="•"/>
            </a:pPr>
            <a:r>
              <a:rPr lang="en-GB" sz="2400" dirty="0"/>
              <a:t>Understand core Azure services and products</a:t>
            </a:r>
          </a:p>
          <a:p>
            <a:pPr marL="342900" indent="-342900">
              <a:buFont typeface="Arial" panose="020B0604020202020204" pitchFamily="34" charset="0"/>
              <a:buChar char="•"/>
            </a:pPr>
            <a:r>
              <a:rPr lang="en-GB" sz="2400" dirty="0"/>
              <a:t>Understand Azure solutions</a:t>
            </a:r>
          </a:p>
          <a:p>
            <a:pPr marL="342900" indent="-342900">
              <a:buFont typeface="Arial" panose="020B0604020202020204" pitchFamily="34" charset="0"/>
              <a:buChar char="•"/>
            </a:pPr>
            <a:r>
              <a:rPr lang="en-GB" sz="2400" dirty="0"/>
              <a:t>Understand Azure management tools</a:t>
            </a:r>
          </a:p>
        </p:txBody>
      </p:sp>
      <p:pic>
        <p:nvPicPr>
          <p:cNvPr id="9" name="Picture 2" descr="Image result for az-900 transparent">
            <a:extLst>
              <a:ext uri="{FF2B5EF4-FFF2-40B4-BE49-F238E27FC236}">
                <a16:creationId xmlns:a16="http://schemas.microsoft.com/office/drawing/2014/main" id="{8C2811AB-2528-4738-A4DA-890D160E5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533" y="1888182"/>
            <a:ext cx="3214254" cy="321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8532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03072F-22BD-426E-94E0-28D308823CD8}"/>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87C83CE4-B0FC-416E-B0A9-E8B5E96AB812}"/>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Regions</a:t>
            </a:r>
          </a:p>
        </p:txBody>
      </p:sp>
      <p:sp>
        <p:nvSpPr>
          <p:cNvPr id="10" name="Rectangle 9">
            <a:extLst>
              <a:ext uri="{FF2B5EF4-FFF2-40B4-BE49-F238E27FC236}">
                <a16:creationId xmlns:a16="http://schemas.microsoft.com/office/drawing/2014/main" id="{99C44A8C-CF0A-4181-AFEC-D84CB54668AF}"/>
              </a:ext>
            </a:extLst>
          </p:cNvPr>
          <p:cNvSpPr/>
          <p:nvPr/>
        </p:nvSpPr>
        <p:spPr>
          <a:xfrm>
            <a:off x="570271" y="2118370"/>
            <a:ext cx="7618034" cy="3416320"/>
          </a:xfrm>
          <a:prstGeom prst="rect">
            <a:avLst/>
          </a:prstGeom>
        </p:spPr>
        <p:txBody>
          <a:bodyPr wrap="square">
            <a:spAutoFit/>
          </a:bodyPr>
          <a:lstStyle/>
          <a:p>
            <a:r>
              <a:rPr lang="en-GB" dirty="0"/>
              <a:t>Azure is made up of datacenters located around the globe. These datacenters are organized and made available to end users by country/region</a:t>
            </a:r>
          </a:p>
          <a:p>
            <a:endParaRPr lang="en-GB" dirty="0"/>
          </a:p>
          <a:p>
            <a:r>
              <a:rPr lang="en-GB" dirty="0"/>
              <a:t>In reference to datacenters, a region is a geographical area on the planet containing at least one, but potentially multiple datacenters that are in close proximity and networked together with a low-latency network</a:t>
            </a:r>
          </a:p>
          <a:p>
            <a:endParaRPr lang="en-GB" dirty="0"/>
          </a:p>
          <a:p>
            <a:r>
              <a:rPr lang="en-GB" dirty="0"/>
              <a:t>Each region is paired with another within the same geography (such as US, Europe, or Asia). This approach allows for the replication of resources and helps reduce the likelihood of interruptions due to events such as natural disasters, power outages, or physical network outages.</a:t>
            </a:r>
          </a:p>
        </p:txBody>
      </p:sp>
      <p:pic>
        <p:nvPicPr>
          <p:cNvPr id="11" name="Picture 10">
            <a:extLst>
              <a:ext uri="{FF2B5EF4-FFF2-40B4-BE49-F238E27FC236}">
                <a16:creationId xmlns:a16="http://schemas.microsoft.com/office/drawing/2014/main" id="{193DF578-72D3-437A-B588-D87C1A5DF5B3}"/>
              </a:ext>
            </a:extLst>
          </p:cNvPr>
          <p:cNvPicPr>
            <a:picLocks noChangeAspect="1"/>
          </p:cNvPicPr>
          <p:nvPr/>
        </p:nvPicPr>
        <p:blipFill rotWithShape="1">
          <a:blip r:embed="rId3">
            <a:alphaModFix amt="20000"/>
          </a:blip>
          <a:srcRect l="6301" t="12018" r="4675" b="11606"/>
          <a:stretch/>
        </p:blipFill>
        <p:spPr>
          <a:xfrm>
            <a:off x="5692876" y="2180448"/>
            <a:ext cx="6241517" cy="3822782"/>
          </a:xfrm>
          <a:prstGeom prst="rect">
            <a:avLst/>
          </a:prstGeom>
        </p:spPr>
      </p:pic>
      <p:pic>
        <p:nvPicPr>
          <p:cNvPr id="12" name="Picture 2" descr="Image result for az-900 transparent">
            <a:extLst>
              <a:ext uri="{FF2B5EF4-FFF2-40B4-BE49-F238E27FC236}">
                <a16:creationId xmlns:a16="http://schemas.microsoft.com/office/drawing/2014/main" id="{AB77290E-EEAE-4DBC-B1FD-BA67BAB701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6839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A6FAA2-B071-4E85-8A4D-599A2886828C}"/>
              </a:ext>
            </a:extLst>
          </p:cNvPr>
          <p:cNvPicPr>
            <a:picLocks noChangeAspect="1"/>
          </p:cNvPicPr>
          <p:nvPr/>
        </p:nvPicPr>
        <p:blipFill rotWithShape="1">
          <a:blip r:embed="rId3">
            <a:alphaModFix amt="20000"/>
          </a:blip>
          <a:srcRect l="6301" t="12018" r="4675" b="11606"/>
          <a:stretch/>
        </p:blipFill>
        <p:spPr>
          <a:xfrm>
            <a:off x="5692876" y="2180448"/>
            <a:ext cx="6241517" cy="3822782"/>
          </a:xfrm>
          <a:prstGeom prst="rect">
            <a:avLst/>
          </a:prstGeom>
        </p:spPr>
      </p:pic>
      <p:sp>
        <p:nvSpPr>
          <p:cNvPr id="7" name="Rectangle 6">
            <a:extLst>
              <a:ext uri="{FF2B5EF4-FFF2-40B4-BE49-F238E27FC236}">
                <a16:creationId xmlns:a16="http://schemas.microsoft.com/office/drawing/2014/main" id="{B7DB4C5F-6B40-4C41-8C3B-5D5561EA4AC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426E1711-5914-44EC-865C-4559666D0C50}"/>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Geographies</a:t>
            </a:r>
          </a:p>
        </p:txBody>
      </p:sp>
      <p:sp>
        <p:nvSpPr>
          <p:cNvPr id="10" name="Rectangle 9">
            <a:extLst>
              <a:ext uri="{FF2B5EF4-FFF2-40B4-BE49-F238E27FC236}">
                <a16:creationId xmlns:a16="http://schemas.microsoft.com/office/drawing/2014/main" id="{50391D55-A7B5-4811-8C90-EA3BBE714C1E}"/>
              </a:ext>
            </a:extLst>
          </p:cNvPr>
          <p:cNvSpPr/>
          <p:nvPr/>
        </p:nvSpPr>
        <p:spPr>
          <a:xfrm>
            <a:off x="564371" y="2699591"/>
            <a:ext cx="6963205" cy="2308324"/>
          </a:xfrm>
          <a:prstGeom prst="rect">
            <a:avLst/>
          </a:prstGeom>
        </p:spPr>
        <p:txBody>
          <a:bodyPr wrap="square">
            <a:spAutoFit/>
          </a:bodyPr>
          <a:lstStyle/>
          <a:p>
            <a:r>
              <a:rPr lang="en-GB" dirty="0"/>
              <a:t>A geography is a discrete market typically containing two or more regions that preserves data residency and compliance boundaries</a:t>
            </a:r>
          </a:p>
          <a:p>
            <a:endParaRPr lang="en-GB" dirty="0"/>
          </a:p>
          <a:p>
            <a:r>
              <a:rPr lang="en-GB" dirty="0"/>
              <a:t>Geographies allow customers with specific data-residency and compliance needs to keep their data and applications close </a:t>
            </a:r>
          </a:p>
          <a:p>
            <a:endParaRPr lang="en-GB" dirty="0"/>
          </a:p>
          <a:p>
            <a:r>
              <a:rPr lang="en-GB" dirty="0"/>
              <a:t>Geographies are broken up into Americas, Europe, Asia Pacific, Middle East, and Africa</a:t>
            </a:r>
          </a:p>
        </p:txBody>
      </p:sp>
      <p:pic>
        <p:nvPicPr>
          <p:cNvPr id="11" name="Picture 2" descr="Image result for az-900 transparent">
            <a:extLst>
              <a:ext uri="{FF2B5EF4-FFF2-40B4-BE49-F238E27FC236}">
                <a16:creationId xmlns:a16="http://schemas.microsoft.com/office/drawing/2014/main" id="{91866307-EC9B-4570-AC1A-E7F48B7A1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7307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ree availability zones are connected, making an Azure region.">
            <a:extLst>
              <a:ext uri="{FF2B5EF4-FFF2-40B4-BE49-F238E27FC236}">
                <a16:creationId xmlns:a16="http://schemas.microsoft.com/office/drawing/2014/main" id="{C3443658-418B-4679-9B77-63FE11189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288" y="2188660"/>
            <a:ext cx="4020666" cy="3457021"/>
          </a:xfrm>
          <a:prstGeom prst="rect">
            <a:avLst/>
          </a:prstGeom>
        </p:spPr>
      </p:pic>
      <p:sp>
        <p:nvSpPr>
          <p:cNvPr id="8" name="Rectangle 7">
            <a:extLst>
              <a:ext uri="{FF2B5EF4-FFF2-40B4-BE49-F238E27FC236}">
                <a16:creationId xmlns:a16="http://schemas.microsoft.com/office/drawing/2014/main" id="{04D566E5-3999-4226-9EC6-A04D28899EE7}"/>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35749FBD-55A7-4DAC-8313-530C0566F06D}"/>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Availability Zones</a:t>
            </a:r>
          </a:p>
        </p:txBody>
      </p:sp>
      <p:sp>
        <p:nvSpPr>
          <p:cNvPr id="11" name="Rectangle 10">
            <a:extLst>
              <a:ext uri="{FF2B5EF4-FFF2-40B4-BE49-F238E27FC236}">
                <a16:creationId xmlns:a16="http://schemas.microsoft.com/office/drawing/2014/main" id="{07E9C1EE-39FC-41AA-B479-19A9C0D3FAD3}"/>
              </a:ext>
            </a:extLst>
          </p:cNvPr>
          <p:cNvSpPr/>
          <p:nvPr/>
        </p:nvSpPr>
        <p:spPr>
          <a:xfrm>
            <a:off x="394959" y="2486009"/>
            <a:ext cx="6096000" cy="2862322"/>
          </a:xfrm>
          <a:prstGeom prst="rect">
            <a:avLst/>
          </a:prstGeom>
        </p:spPr>
        <p:txBody>
          <a:bodyPr>
            <a:spAutoFit/>
          </a:bodyPr>
          <a:lstStyle/>
          <a:p>
            <a:r>
              <a:rPr lang="en-GB" dirty="0"/>
              <a:t>Availability zones are physically separate locations within an Azure region.</a:t>
            </a:r>
          </a:p>
          <a:p>
            <a:r>
              <a:rPr lang="en-GB" dirty="0"/>
              <a:t> </a:t>
            </a:r>
          </a:p>
          <a:p>
            <a:r>
              <a:rPr lang="en-GB" dirty="0"/>
              <a:t>Each availability zone is made up of one or more datacenters equipped with independent power, cooling, and networking. </a:t>
            </a:r>
          </a:p>
          <a:p>
            <a:endParaRPr lang="en-GB" dirty="0"/>
          </a:p>
          <a:p>
            <a:r>
              <a:rPr lang="en-GB" dirty="0"/>
              <a:t>Availability Zones are set up to be an isolation boundary. </a:t>
            </a:r>
          </a:p>
          <a:p>
            <a:r>
              <a:rPr lang="en-GB" dirty="0"/>
              <a:t>If one availability zone goes down, the other continues working.</a:t>
            </a:r>
          </a:p>
        </p:txBody>
      </p:sp>
      <p:pic>
        <p:nvPicPr>
          <p:cNvPr id="12" name="Picture 2" descr="Image result for az-900 transparent">
            <a:extLst>
              <a:ext uri="{FF2B5EF4-FFF2-40B4-BE49-F238E27FC236}">
                <a16:creationId xmlns:a16="http://schemas.microsoft.com/office/drawing/2014/main" id="{C135E227-DDA8-4679-A2CE-DF02D5D07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8748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94140D4E-E651-4819-B355-E5AAB20DA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251" y="2427316"/>
            <a:ext cx="4259054" cy="2343237"/>
          </a:xfrm>
          <a:prstGeom prst="rect">
            <a:avLst/>
          </a:prstGeom>
        </p:spPr>
      </p:pic>
      <p:sp>
        <p:nvSpPr>
          <p:cNvPr id="8" name="Rectangle 7">
            <a:extLst>
              <a:ext uri="{FF2B5EF4-FFF2-40B4-BE49-F238E27FC236}">
                <a16:creationId xmlns:a16="http://schemas.microsoft.com/office/drawing/2014/main" id="{DD06E706-6617-4A50-8880-9E9C19AB1DB6}"/>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5D6CA4DB-7B7C-4916-A3C1-6820468DB1FC}"/>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Availability Sets</a:t>
            </a:r>
          </a:p>
        </p:txBody>
      </p:sp>
      <p:sp>
        <p:nvSpPr>
          <p:cNvPr id="11" name="Rectangle 10">
            <a:extLst>
              <a:ext uri="{FF2B5EF4-FFF2-40B4-BE49-F238E27FC236}">
                <a16:creationId xmlns:a16="http://schemas.microsoft.com/office/drawing/2014/main" id="{3DC155C5-7386-437B-8CCA-AD2DB6275E55}"/>
              </a:ext>
            </a:extLst>
          </p:cNvPr>
          <p:cNvSpPr/>
          <p:nvPr/>
        </p:nvSpPr>
        <p:spPr>
          <a:xfrm>
            <a:off x="446385" y="2427316"/>
            <a:ext cx="6438162" cy="2585323"/>
          </a:xfrm>
          <a:prstGeom prst="rect">
            <a:avLst/>
          </a:prstGeom>
        </p:spPr>
        <p:txBody>
          <a:bodyPr wrap="square">
            <a:spAutoFit/>
          </a:bodyPr>
          <a:lstStyle/>
          <a:p>
            <a:r>
              <a:rPr lang="en-GB" b="1" dirty="0"/>
              <a:t>Availability sets comprise of update and fault domains:</a:t>
            </a:r>
          </a:p>
          <a:p>
            <a:endParaRPr lang="en-GB" dirty="0"/>
          </a:p>
          <a:p>
            <a:pPr marL="285750" indent="-285750">
              <a:buFont typeface="Arial" panose="020B0604020202020204" pitchFamily="34" charset="0"/>
              <a:buChar char="•"/>
            </a:pPr>
            <a:r>
              <a:rPr lang="en-GB" dirty="0"/>
              <a:t>Update domains. When a maintenance event occurs (such as a performance update or critical security patch applied), the update is sequenced through update domains.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Fault domains. Fault domains provide for the physical separation of a workload across different hardware in the datacenter.</a:t>
            </a:r>
          </a:p>
        </p:txBody>
      </p:sp>
      <p:sp>
        <p:nvSpPr>
          <p:cNvPr id="12" name="Rectangle 11">
            <a:extLst>
              <a:ext uri="{FF2B5EF4-FFF2-40B4-BE49-F238E27FC236}">
                <a16:creationId xmlns:a16="http://schemas.microsoft.com/office/drawing/2014/main" id="{47AF9A60-4260-4130-AC0C-C6CEF28F2325}"/>
              </a:ext>
            </a:extLst>
          </p:cNvPr>
          <p:cNvSpPr/>
          <p:nvPr/>
        </p:nvSpPr>
        <p:spPr>
          <a:xfrm>
            <a:off x="7478415" y="4890524"/>
            <a:ext cx="4328890" cy="923330"/>
          </a:xfrm>
          <a:prstGeom prst="rect">
            <a:avLst/>
          </a:prstGeom>
        </p:spPr>
        <p:txBody>
          <a:bodyPr wrap="square">
            <a:spAutoFit/>
          </a:bodyPr>
          <a:lstStyle/>
          <a:p>
            <a:r>
              <a:rPr lang="en-GB" dirty="0"/>
              <a:t>Availability sets help ensure applications remain online during maintenance events, or hardware failure.</a:t>
            </a:r>
          </a:p>
        </p:txBody>
      </p:sp>
      <p:pic>
        <p:nvPicPr>
          <p:cNvPr id="13" name="Picture 2" descr="Image result for az-900 transparent">
            <a:extLst>
              <a:ext uri="{FF2B5EF4-FFF2-40B4-BE49-F238E27FC236}">
                <a16:creationId xmlns:a16="http://schemas.microsoft.com/office/drawing/2014/main" id="{4F67FDF7-F369-4FEB-B6A4-74449205E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0570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source group is represented by various elements, including a server, a hard drive, and a database.">
            <a:extLst>
              <a:ext uri="{FF2B5EF4-FFF2-40B4-BE49-F238E27FC236}">
                <a16:creationId xmlns:a16="http://schemas.microsoft.com/office/drawing/2014/main" id="{311E0719-4045-47AB-9BB1-0E4BFEAC7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4847" y="2486823"/>
            <a:ext cx="4062526" cy="3243842"/>
          </a:xfrm>
          <a:prstGeom prst="rect">
            <a:avLst/>
          </a:prstGeom>
        </p:spPr>
      </p:pic>
      <p:sp>
        <p:nvSpPr>
          <p:cNvPr id="9" name="Rectangle 8">
            <a:extLst>
              <a:ext uri="{FF2B5EF4-FFF2-40B4-BE49-F238E27FC236}">
                <a16:creationId xmlns:a16="http://schemas.microsoft.com/office/drawing/2014/main" id="{6C60C4A8-7A48-425B-A840-88728961E56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2DE58AD0-EFE6-49FD-A451-5C9BC2FD8D20}"/>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Resource Groups</a:t>
            </a:r>
          </a:p>
        </p:txBody>
      </p:sp>
      <p:sp>
        <p:nvSpPr>
          <p:cNvPr id="12" name="Rectangle 11">
            <a:extLst>
              <a:ext uri="{FF2B5EF4-FFF2-40B4-BE49-F238E27FC236}">
                <a16:creationId xmlns:a16="http://schemas.microsoft.com/office/drawing/2014/main" id="{EABC16A2-19C6-433B-9521-59E22E99D423}"/>
              </a:ext>
            </a:extLst>
          </p:cNvPr>
          <p:cNvSpPr/>
          <p:nvPr/>
        </p:nvSpPr>
        <p:spPr>
          <a:xfrm>
            <a:off x="711855" y="2772751"/>
            <a:ext cx="6096000" cy="2031325"/>
          </a:xfrm>
          <a:prstGeom prst="rect">
            <a:avLst/>
          </a:prstGeom>
        </p:spPr>
        <p:txBody>
          <a:bodyPr>
            <a:spAutoFit/>
          </a:bodyPr>
          <a:lstStyle/>
          <a:p>
            <a:r>
              <a:rPr lang="en-GB" dirty="0"/>
              <a:t>A resource group is a unit of management, similar to a container that allows you to aggregate and manage all resources required for an application to run within a single manageable unit</a:t>
            </a:r>
          </a:p>
          <a:p>
            <a:endParaRPr lang="en-GB" dirty="0"/>
          </a:p>
          <a:p>
            <a:r>
              <a:rPr lang="en-GB" dirty="0"/>
              <a:t>Resource groups allow you to control costs, set automation and set policy against resources</a:t>
            </a:r>
          </a:p>
        </p:txBody>
      </p:sp>
      <p:pic>
        <p:nvPicPr>
          <p:cNvPr id="13" name="Picture 2" descr="Image result for az-900 transparent">
            <a:extLst>
              <a:ext uri="{FF2B5EF4-FFF2-40B4-BE49-F238E27FC236}">
                <a16:creationId xmlns:a16="http://schemas.microsoft.com/office/drawing/2014/main" id="{9B4ABD74-0E1B-4DCD-BE0C-D31115D7B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3635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018B39-4583-4E82-B9CF-C242591F468C}"/>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BF24419-3875-4723-89BF-4C30685E3D05}"/>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Resource Manager</a:t>
            </a:r>
          </a:p>
        </p:txBody>
      </p:sp>
      <p:sp>
        <p:nvSpPr>
          <p:cNvPr id="10" name="Rectangle 9">
            <a:extLst>
              <a:ext uri="{FF2B5EF4-FFF2-40B4-BE49-F238E27FC236}">
                <a16:creationId xmlns:a16="http://schemas.microsoft.com/office/drawing/2014/main" id="{0BD4BEE5-F2C6-46C6-ACF4-9C5FB74A1C14}"/>
              </a:ext>
            </a:extLst>
          </p:cNvPr>
          <p:cNvSpPr/>
          <p:nvPr/>
        </p:nvSpPr>
        <p:spPr>
          <a:xfrm>
            <a:off x="351995" y="2566720"/>
            <a:ext cx="6096000" cy="2585323"/>
          </a:xfrm>
          <a:prstGeom prst="rect">
            <a:avLst/>
          </a:prstGeom>
        </p:spPr>
        <p:txBody>
          <a:bodyPr>
            <a:spAutoFit/>
          </a:bodyPr>
          <a:lstStyle/>
          <a:p>
            <a:r>
              <a:rPr lang="en-GB" dirty="0"/>
              <a:t>Azure Resource Manager is a management layer in which resource groups and all the resources within it are created, configured, managed, and deleted. </a:t>
            </a:r>
          </a:p>
          <a:p>
            <a:endParaRPr lang="en-GB" dirty="0"/>
          </a:p>
          <a:p>
            <a:r>
              <a:rPr lang="en-GB" b="1" dirty="0"/>
              <a:t>With Azure Resource Manager, you can:</a:t>
            </a:r>
          </a:p>
          <a:p>
            <a:endParaRPr lang="en-GB" dirty="0"/>
          </a:p>
          <a:p>
            <a:pPr marL="800100" lvl="1" indent="-342900">
              <a:buFont typeface="+mj-lt"/>
              <a:buAutoNum type="arabicPeriod"/>
            </a:pPr>
            <a:r>
              <a:rPr lang="en-GB" dirty="0"/>
              <a:t>Deploy application resources</a:t>
            </a:r>
          </a:p>
          <a:p>
            <a:pPr marL="800100" lvl="1" indent="-342900">
              <a:buFont typeface="+mj-lt"/>
              <a:buAutoNum type="arabicPeriod"/>
            </a:pPr>
            <a:r>
              <a:rPr lang="en-GB" dirty="0"/>
              <a:t>Organize resources</a:t>
            </a:r>
          </a:p>
          <a:p>
            <a:pPr marL="800100" lvl="1" indent="-342900">
              <a:buFont typeface="+mj-lt"/>
              <a:buAutoNum type="arabicPeriod"/>
            </a:pPr>
            <a:r>
              <a:rPr lang="en-GB" dirty="0"/>
              <a:t>Control access and resources</a:t>
            </a:r>
          </a:p>
        </p:txBody>
      </p:sp>
      <p:sp>
        <p:nvSpPr>
          <p:cNvPr id="11" name="Rectangle 10">
            <a:extLst>
              <a:ext uri="{FF2B5EF4-FFF2-40B4-BE49-F238E27FC236}">
                <a16:creationId xmlns:a16="http://schemas.microsoft.com/office/drawing/2014/main" id="{EDDC16B0-C20B-4128-92EC-43FC7C6B7FC9}"/>
              </a:ext>
            </a:extLst>
          </p:cNvPr>
          <p:cNvSpPr/>
          <p:nvPr/>
        </p:nvSpPr>
        <p:spPr>
          <a:xfrm>
            <a:off x="6847184" y="2726003"/>
            <a:ext cx="5063613" cy="2031325"/>
          </a:xfrm>
          <a:prstGeom prst="rect">
            <a:avLst/>
          </a:prstGeom>
        </p:spPr>
        <p:txBody>
          <a:bodyPr wrap="square">
            <a:spAutoFit/>
          </a:bodyPr>
          <a:lstStyle/>
          <a:p>
            <a:r>
              <a:rPr lang="en-GB" dirty="0"/>
              <a:t>Azure Resource Manager, provides a consistent management layer that allows you to automate deployment and configuration of resources using different automation and scripting tools, such as Azure PowerShell, Azure Command-Line Interface, Azure portal, REST API, and client software development kits (SDKs).</a:t>
            </a:r>
          </a:p>
        </p:txBody>
      </p:sp>
      <p:pic>
        <p:nvPicPr>
          <p:cNvPr id="12" name="Picture 2" descr="Image result for az-900 transparent">
            <a:extLst>
              <a:ext uri="{FF2B5EF4-FFF2-40B4-BE49-F238E27FC236}">
                <a16:creationId xmlns:a16="http://schemas.microsoft.com/office/drawing/2014/main" id="{B0CE8D8D-04F9-4B85-B105-91152F3AD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2533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CFC33B-A966-49D3-A545-7E799562BCE4}"/>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5CF25761-03C9-497D-A17B-EAF7F7D67E51}"/>
              </a:ext>
            </a:extLst>
          </p:cNvPr>
          <p:cNvSpPr txBox="1">
            <a:spLocks/>
          </p:cNvSpPr>
          <p:nvPr/>
        </p:nvSpPr>
        <p:spPr>
          <a:xfrm>
            <a:off x="252503" y="423956"/>
            <a:ext cx="4897634"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Marketplace</a:t>
            </a:r>
          </a:p>
        </p:txBody>
      </p:sp>
      <p:sp>
        <p:nvSpPr>
          <p:cNvPr id="10" name="Rectangle 9">
            <a:extLst>
              <a:ext uri="{FF2B5EF4-FFF2-40B4-BE49-F238E27FC236}">
                <a16:creationId xmlns:a16="http://schemas.microsoft.com/office/drawing/2014/main" id="{2D0D30DC-65EF-4DB5-BEFE-1AC733074BA7}"/>
              </a:ext>
            </a:extLst>
          </p:cNvPr>
          <p:cNvSpPr/>
          <p:nvPr/>
        </p:nvSpPr>
        <p:spPr>
          <a:xfrm>
            <a:off x="570271" y="2289992"/>
            <a:ext cx="6096000" cy="2862322"/>
          </a:xfrm>
          <a:prstGeom prst="rect">
            <a:avLst/>
          </a:prstGeom>
        </p:spPr>
        <p:txBody>
          <a:bodyPr>
            <a:spAutoFit/>
          </a:bodyPr>
          <a:lstStyle/>
          <a:p>
            <a:r>
              <a:rPr lang="en-GB" dirty="0"/>
              <a:t>Azure Marketplace is a service on Azure that helps connect end users with Microsoft partners, independent software vendors (ISVs), and start-ups that are offering their solutions and services, which are optimized to run on Azure</a:t>
            </a:r>
          </a:p>
          <a:p>
            <a:endParaRPr lang="en-GB" dirty="0"/>
          </a:p>
          <a:p>
            <a:r>
              <a:rPr lang="en-GB" dirty="0"/>
              <a:t>Azure Marketplace allows customers mostly IT professionals and cloud developers to find, try, purchase, and provision applications and services from hundreds of leading service providers, all certified to run on Azure.</a:t>
            </a:r>
          </a:p>
        </p:txBody>
      </p:sp>
      <p:pic>
        <p:nvPicPr>
          <p:cNvPr id="11" name="Picture 10">
            <a:extLst>
              <a:ext uri="{FF2B5EF4-FFF2-40B4-BE49-F238E27FC236}">
                <a16:creationId xmlns:a16="http://schemas.microsoft.com/office/drawing/2014/main" id="{983A3378-5788-4414-98B7-75F1DFD2FF18}"/>
              </a:ext>
            </a:extLst>
          </p:cNvPr>
          <p:cNvPicPr>
            <a:picLocks noChangeAspect="1"/>
          </p:cNvPicPr>
          <p:nvPr/>
        </p:nvPicPr>
        <p:blipFill rotWithShape="1">
          <a:blip r:embed="rId3"/>
          <a:srcRect l="7112" t="14024" r="1498" b="1211"/>
          <a:stretch/>
        </p:blipFill>
        <p:spPr>
          <a:xfrm>
            <a:off x="7065553" y="2118912"/>
            <a:ext cx="4909339" cy="3503174"/>
          </a:xfrm>
          <a:prstGeom prst="rect">
            <a:avLst/>
          </a:prstGeom>
        </p:spPr>
      </p:pic>
      <p:pic>
        <p:nvPicPr>
          <p:cNvPr id="12" name="Picture 2" descr="Image result for az-900 transparent">
            <a:extLst>
              <a:ext uri="{FF2B5EF4-FFF2-40B4-BE49-F238E27FC236}">
                <a16:creationId xmlns:a16="http://schemas.microsoft.com/office/drawing/2014/main" id="{B24581AE-67B4-468A-852B-75DC2F5E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8201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41C111-95CC-418A-AB29-F531C429A69E}"/>
              </a:ext>
            </a:extLst>
          </p:cNvPr>
          <p:cNvSpPr/>
          <p:nvPr/>
        </p:nvSpPr>
        <p:spPr bwMode="auto">
          <a:xfrm>
            <a:off x="8977745" y="0"/>
            <a:ext cx="3214255" cy="6858000"/>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0" name="Title 1">
            <a:extLst>
              <a:ext uri="{FF2B5EF4-FFF2-40B4-BE49-F238E27FC236}">
                <a16:creationId xmlns:a16="http://schemas.microsoft.com/office/drawing/2014/main" id="{554F2104-474B-44A9-9B9E-D80811E4379E}"/>
              </a:ext>
            </a:extLst>
          </p:cNvPr>
          <p:cNvSpPr>
            <a:spLocks noGrp="1"/>
          </p:cNvSpPr>
          <p:nvPr>
            <p:ph type="title"/>
          </p:nvPr>
        </p:nvSpPr>
        <p:spPr>
          <a:xfrm>
            <a:off x="584200" y="365125"/>
            <a:ext cx="8306128" cy="553998"/>
          </a:xfrm>
        </p:spPr>
        <p:txBody>
          <a:bodyPr/>
          <a:lstStyle/>
          <a:p>
            <a:r>
              <a:rPr lang="en-US" dirty="0"/>
              <a:t>Exam Objectives</a:t>
            </a:r>
          </a:p>
        </p:txBody>
      </p:sp>
      <p:pic>
        <p:nvPicPr>
          <p:cNvPr id="6" name="Picture 2" descr="Image result for az-900 transparent">
            <a:extLst>
              <a:ext uri="{FF2B5EF4-FFF2-40B4-BE49-F238E27FC236}">
                <a16:creationId xmlns:a16="http://schemas.microsoft.com/office/drawing/2014/main" id="{F50E180F-BD76-457B-9EB5-701D96981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533" y="1888182"/>
            <a:ext cx="3214254" cy="3214254"/>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451D5118-FE0E-4919-A1C2-708A037A97BF}"/>
              </a:ext>
            </a:extLst>
          </p:cNvPr>
          <p:cNvSpPr>
            <a:spLocks noGrp="1"/>
          </p:cNvSpPr>
          <p:nvPr>
            <p:ph type="body" sz="quarter" idx="10"/>
          </p:nvPr>
        </p:nvSpPr>
        <p:spPr>
          <a:xfrm>
            <a:off x="584200" y="1676398"/>
            <a:ext cx="7450959" cy="1883981"/>
          </a:xfrm>
        </p:spPr>
        <p:txBody>
          <a:bodyPr/>
          <a:lstStyle/>
          <a:p>
            <a:r>
              <a:rPr lang="en-IE" sz="2400" b="1" dirty="0"/>
              <a:t>Understand Cloud Concepts</a:t>
            </a:r>
          </a:p>
          <a:p>
            <a:r>
              <a:rPr lang="en-IE" sz="2400" b="1" dirty="0"/>
              <a:t>Understand Core Azure Services</a:t>
            </a:r>
          </a:p>
          <a:p>
            <a:r>
              <a:rPr lang="en-IE" sz="2400" b="1" dirty="0"/>
              <a:t>Understand Security, Privacy, Compliance, and Trust</a:t>
            </a:r>
          </a:p>
          <a:p>
            <a:r>
              <a:rPr lang="en-IE" sz="2400" b="1" dirty="0"/>
              <a:t>Understand Azure Pricing and Support</a:t>
            </a:r>
          </a:p>
        </p:txBody>
      </p:sp>
    </p:spTree>
    <p:extLst>
      <p:ext uri="{BB962C8B-B14F-4D97-AF65-F5344CB8AC3E}">
        <p14:creationId xmlns:p14="http://schemas.microsoft.com/office/powerpoint/2010/main" val="24808117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652928-AE9A-4CE8-AD24-DAFC1C8A6D9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6527941-56EB-4B7E-ADE4-01B14B81F877}"/>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Compute</a:t>
            </a:r>
          </a:p>
        </p:txBody>
      </p:sp>
      <p:sp>
        <p:nvSpPr>
          <p:cNvPr id="2" name="Rectangle 1">
            <a:extLst>
              <a:ext uri="{FF2B5EF4-FFF2-40B4-BE49-F238E27FC236}">
                <a16:creationId xmlns:a16="http://schemas.microsoft.com/office/drawing/2014/main" id="{45005A32-4326-4772-BAB0-B65F71B78FBE}"/>
              </a:ext>
            </a:extLst>
          </p:cNvPr>
          <p:cNvSpPr/>
          <p:nvPr/>
        </p:nvSpPr>
        <p:spPr>
          <a:xfrm>
            <a:off x="464083" y="1954367"/>
            <a:ext cx="5388077" cy="4524315"/>
          </a:xfrm>
          <a:prstGeom prst="rect">
            <a:avLst/>
          </a:prstGeom>
        </p:spPr>
        <p:txBody>
          <a:bodyPr wrap="square">
            <a:spAutoFit/>
          </a:bodyPr>
          <a:lstStyle/>
          <a:p>
            <a:r>
              <a:rPr lang="en-GB" b="1" dirty="0"/>
              <a:t>Examples of Azure services for virtual machines include:</a:t>
            </a:r>
          </a:p>
          <a:p>
            <a:endParaRPr lang="en-GB" dirty="0"/>
          </a:p>
          <a:p>
            <a:pPr lvl="2"/>
            <a:r>
              <a:rPr lang="en-GB" dirty="0"/>
              <a:t>Azure VMs. Infrastructure as a service (IaaS) used to create VMs in the cloud</a:t>
            </a:r>
          </a:p>
          <a:p>
            <a:pPr lvl="2"/>
            <a:endParaRPr lang="en-GB" dirty="0"/>
          </a:p>
          <a:p>
            <a:pPr lvl="2"/>
            <a:r>
              <a:rPr lang="en-GB" dirty="0"/>
              <a:t>VM scale sets. Designed for automatic scaling of identical VMs</a:t>
            </a:r>
          </a:p>
          <a:p>
            <a:pPr lvl="2"/>
            <a:endParaRPr lang="en-GB" dirty="0"/>
          </a:p>
          <a:p>
            <a:pPr lvl="2"/>
            <a:r>
              <a:rPr lang="en-GB" dirty="0"/>
              <a:t>App services. platform as a service (PaaS) offerings to build, deploy, and scale enterprise-grade web, mobile, and API apps </a:t>
            </a:r>
          </a:p>
          <a:p>
            <a:pPr lvl="2"/>
            <a:endParaRPr lang="en-GB" dirty="0"/>
          </a:p>
          <a:p>
            <a:pPr lvl="2"/>
            <a:r>
              <a:rPr lang="en-GB" dirty="0"/>
              <a:t>Functions. Creates infrastructure based on an event</a:t>
            </a:r>
          </a:p>
        </p:txBody>
      </p:sp>
      <p:pic>
        <p:nvPicPr>
          <p:cNvPr id="13" name="Picture 12">
            <a:extLst>
              <a:ext uri="{FF2B5EF4-FFF2-40B4-BE49-F238E27FC236}">
                <a16:creationId xmlns:a16="http://schemas.microsoft.com/office/drawing/2014/main" id="{AF28EEC9-5B96-4D39-9305-1795D67418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04" y="2886062"/>
            <a:ext cx="593369" cy="593369"/>
          </a:xfrm>
          <a:prstGeom prst="rect">
            <a:avLst/>
          </a:prstGeom>
        </p:spPr>
      </p:pic>
      <p:pic>
        <p:nvPicPr>
          <p:cNvPr id="15" name="Picture 14">
            <a:extLst>
              <a:ext uri="{FF2B5EF4-FFF2-40B4-BE49-F238E27FC236}">
                <a16:creationId xmlns:a16="http://schemas.microsoft.com/office/drawing/2014/main" id="{DA0E415B-9B0A-4BB6-9651-345650386E90}"/>
              </a:ext>
              <a:ext uri="{C183D7F6-B498-43B3-948B-1728B52AA6E4}">
                <adec:decorative xmlns:adec="http://schemas.microsoft.com/office/drawing/2017/decorative" val="1"/>
              </a:ext>
            </a:extLst>
          </p:cNvPr>
          <p:cNvPicPr>
            <a:picLocks noChangeAspect="1"/>
          </p:cNvPicPr>
          <p:nvPr/>
        </p:nvPicPr>
        <p:blipFill>
          <a:blip r:embed="rId4">
            <a:clrChange>
              <a:clrFrom>
                <a:srgbClr val="EEEEEE"/>
              </a:clrFrom>
              <a:clrTo>
                <a:srgbClr val="EEEEEE">
                  <a:alpha val="0"/>
                </a:srgbClr>
              </a:clrTo>
            </a:clrChange>
            <a:extLst>
              <a:ext uri="{28A0092B-C50C-407E-A947-70E740481C1C}">
                <a14:useLocalDpi xmlns:a14="http://schemas.microsoft.com/office/drawing/2010/main" val="0"/>
              </a:ext>
            </a:extLst>
          </a:blip>
          <a:stretch>
            <a:fillRect/>
          </a:stretch>
        </p:blipFill>
        <p:spPr>
          <a:xfrm>
            <a:off x="484299" y="3651425"/>
            <a:ext cx="812778" cy="709458"/>
          </a:xfrm>
          <a:prstGeom prst="rect">
            <a:avLst/>
          </a:prstGeom>
        </p:spPr>
      </p:pic>
      <p:pic>
        <p:nvPicPr>
          <p:cNvPr id="16" name="Picture 15">
            <a:extLst>
              <a:ext uri="{FF2B5EF4-FFF2-40B4-BE49-F238E27FC236}">
                <a16:creationId xmlns:a16="http://schemas.microsoft.com/office/drawing/2014/main" id="{1389EC48-B1DF-44E2-A233-AA47A9B09CE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44" y="4761008"/>
            <a:ext cx="541688" cy="515770"/>
          </a:xfrm>
          <a:prstGeom prst="rect">
            <a:avLst/>
          </a:prstGeom>
        </p:spPr>
      </p:pic>
      <p:pic>
        <p:nvPicPr>
          <p:cNvPr id="17" name="Picture 16">
            <a:extLst>
              <a:ext uri="{FF2B5EF4-FFF2-40B4-BE49-F238E27FC236}">
                <a16:creationId xmlns:a16="http://schemas.microsoft.com/office/drawing/2014/main" id="{C5B02A7C-86EE-4A27-BDBF-D5AD3FD83E1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04" y="5841669"/>
            <a:ext cx="637013" cy="637013"/>
          </a:xfrm>
          <a:prstGeom prst="rect">
            <a:avLst/>
          </a:prstGeom>
        </p:spPr>
      </p:pic>
      <p:sp>
        <p:nvSpPr>
          <p:cNvPr id="3" name="Rectangle 2">
            <a:extLst>
              <a:ext uri="{FF2B5EF4-FFF2-40B4-BE49-F238E27FC236}">
                <a16:creationId xmlns:a16="http://schemas.microsoft.com/office/drawing/2014/main" id="{1C07A1EF-7285-40F9-B25A-C6A20C7DA1A3}"/>
              </a:ext>
            </a:extLst>
          </p:cNvPr>
          <p:cNvSpPr/>
          <p:nvPr/>
        </p:nvSpPr>
        <p:spPr>
          <a:xfrm>
            <a:off x="6689868" y="1966914"/>
            <a:ext cx="5156035" cy="3416320"/>
          </a:xfrm>
          <a:prstGeom prst="rect">
            <a:avLst/>
          </a:prstGeom>
        </p:spPr>
        <p:txBody>
          <a:bodyPr wrap="square">
            <a:spAutoFit/>
          </a:bodyPr>
          <a:lstStyle/>
          <a:p>
            <a:r>
              <a:rPr lang="en-GB" b="1" dirty="0"/>
              <a:t>Examples of Azure services for containers include:</a:t>
            </a:r>
          </a:p>
          <a:p>
            <a:endParaRPr lang="en-GB" dirty="0"/>
          </a:p>
          <a:p>
            <a:pPr lvl="2"/>
            <a:r>
              <a:rPr lang="en-GB" dirty="0"/>
              <a:t>Azure Container Instances. A PaaS offering that allows you to upload your containers, which it then will run for you</a:t>
            </a:r>
          </a:p>
          <a:p>
            <a:pPr lvl="2"/>
            <a:endParaRPr lang="en-GB" dirty="0"/>
          </a:p>
          <a:p>
            <a:pPr lvl="2"/>
            <a:r>
              <a:rPr lang="en-GB" dirty="0"/>
              <a:t>Azure Kubernetes Service. A container orchestrator service for managing large numbers of containers</a:t>
            </a:r>
          </a:p>
          <a:p>
            <a:endParaRPr lang="en-GB" dirty="0"/>
          </a:p>
          <a:p>
            <a:endParaRPr lang="en-GB" dirty="0"/>
          </a:p>
        </p:txBody>
      </p:sp>
      <p:pic>
        <p:nvPicPr>
          <p:cNvPr id="18" name="Picture 17">
            <a:extLst>
              <a:ext uri="{FF2B5EF4-FFF2-40B4-BE49-F238E27FC236}">
                <a16:creationId xmlns:a16="http://schemas.microsoft.com/office/drawing/2014/main" id="{7D5C5379-6425-4D1F-B9B5-D53871DF202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0578" y="3936803"/>
            <a:ext cx="958508" cy="712826"/>
          </a:xfrm>
          <a:prstGeom prst="rect">
            <a:avLst/>
          </a:prstGeom>
        </p:spPr>
      </p:pic>
      <p:pic>
        <p:nvPicPr>
          <p:cNvPr id="19" name="Picture 18">
            <a:extLst>
              <a:ext uri="{FF2B5EF4-FFF2-40B4-BE49-F238E27FC236}">
                <a16:creationId xmlns:a16="http://schemas.microsoft.com/office/drawing/2014/main" id="{547E6024-2289-45B4-A315-F8B38551E3F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4602" y="2887322"/>
            <a:ext cx="1170460" cy="685282"/>
          </a:xfrm>
          <a:prstGeom prst="rect">
            <a:avLst/>
          </a:prstGeom>
        </p:spPr>
      </p:pic>
      <p:pic>
        <p:nvPicPr>
          <p:cNvPr id="14" name="Picture 2" descr="Image result for az-900 transparent">
            <a:extLst>
              <a:ext uri="{FF2B5EF4-FFF2-40B4-BE49-F238E27FC236}">
                <a16:creationId xmlns:a16="http://schemas.microsoft.com/office/drawing/2014/main" id="{A5696F14-86ED-4951-BBA6-0FD822B6B0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2052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652928-AE9A-4CE8-AD24-DAFC1C8A6D9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6527941-56EB-4B7E-ADE4-01B14B81F877}"/>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Networking</a:t>
            </a:r>
          </a:p>
        </p:txBody>
      </p:sp>
      <p:sp>
        <p:nvSpPr>
          <p:cNvPr id="4" name="Rectangle 3">
            <a:extLst>
              <a:ext uri="{FF2B5EF4-FFF2-40B4-BE49-F238E27FC236}">
                <a16:creationId xmlns:a16="http://schemas.microsoft.com/office/drawing/2014/main" id="{4898B203-5C5B-4D87-84CE-623E824FFAFA}"/>
              </a:ext>
            </a:extLst>
          </p:cNvPr>
          <p:cNvSpPr/>
          <p:nvPr/>
        </p:nvSpPr>
        <p:spPr>
          <a:xfrm>
            <a:off x="399190" y="1961360"/>
            <a:ext cx="10083964" cy="4524315"/>
          </a:xfrm>
          <a:prstGeom prst="rect">
            <a:avLst/>
          </a:prstGeom>
        </p:spPr>
        <p:txBody>
          <a:bodyPr wrap="square">
            <a:spAutoFit/>
          </a:bodyPr>
          <a:lstStyle/>
          <a:p>
            <a:r>
              <a:rPr lang="en-GB" dirty="0"/>
              <a:t>Networking on Azure allows you to connect cloud and on-premises infrastructure and services.</a:t>
            </a:r>
          </a:p>
          <a:p>
            <a:endParaRPr lang="en-GB" dirty="0"/>
          </a:p>
          <a:p>
            <a:pPr lvl="2"/>
            <a:r>
              <a:rPr lang="en-GB" dirty="0"/>
              <a:t>Azure Virtual Network enables resources such as Azure VMs to securely communicate with each other, the internet, and on-premises networks. </a:t>
            </a:r>
          </a:p>
          <a:p>
            <a:pPr lvl="2"/>
            <a:endParaRPr lang="en-GB" dirty="0"/>
          </a:p>
          <a:p>
            <a:pPr lvl="2"/>
            <a:r>
              <a:rPr lang="en-GB" dirty="0"/>
              <a:t>Azure Load Balancer provides scale for your applications and high availability for your services</a:t>
            </a:r>
          </a:p>
          <a:p>
            <a:pPr lvl="2"/>
            <a:endParaRPr lang="en-GB" dirty="0"/>
          </a:p>
          <a:p>
            <a:pPr lvl="2"/>
            <a:r>
              <a:rPr lang="en-GB" dirty="0"/>
              <a:t>A VPN gateway sends encrypted traffic between an Azure Virtual Network and an on-premises location over the public internet.</a:t>
            </a:r>
          </a:p>
          <a:p>
            <a:pPr lvl="2"/>
            <a:endParaRPr lang="en-GB" dirty="0"/>
          </a:p>
          <a:p>
            <a:pPr lvl="2"/>
            <a:r>
              <a:rPr lang="en-GB" dirty="0"/>
              <a:t>Azure Application Gateway is a web traffic load balancer and the connection through which users connect to your application.</a:t>
            </a:r>
          </a:p>
          <a:p>
            <a:pPr lvl="2"/>
            <a:endParaRPr lang="en-GB" dirty="0"/>
          </a:p>
          <a:p>
            <a:pPr lvl="2"/>
            <a:r>
              <a:rPr lang="en-GB" dirty="0"/>
              <a:t>A content delivery network (CDN) is a distributed network of servers that get content to users in their local region to minimize latency.</a:t>
            </a:r>
          </a:p>
        </p:txBody>
      </p:sp>
      <p:pic>
        <p:nvPicPr>
          <p:cNvPr id="20" name="Picture 19" descr="A drawing of a cartoon character&#10;&#10;Description automatically generated">
            <a:extLst>
              <a:ext uri="{FF2B5EF4-FFF2-40B4-BE49-F238E27FC236}">
                <a16:creationId xmlns:a16="http://schemas.microsoft.com/office/drawing/2014/main" id="{298C5C70-7C7E-4836-A492-48504B36F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60" y="4152858"/>
            <a:ext cx="615275" cy="615275"/>
          </a:xfrm>
          <a:prstGeom prst="rect">
            <a:avLst/>
          </a:prstGeom>
        </p:spPr>
      </p:pic>
      <p:pic>
        <p:nvPicPr>
          <p:cNvPr id="21" name="Picture 20" descr="A drawing of a cartoon character&#10;&#10;Description automatically generated">
            <a:extLst>
              <a:ext uri="{FF2B5EF4-FFF2-40B4-BE49-F238E27FC236}">
                <a16:creationId xmlns:a16="http://schemas.microsoft.com/office/drawing/2014/main" id="{4D4BED2B-D907-430F-B167-310A0A0C96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07" y="3413502"/>
            <a:ext cx="497382" cy="473976"/>
          </a:xfrm>
          <a:prstGeom prst="rect">
            <a:avLst/>
          </a:prstGeom>
        </p:spPr>
      </p:pic>
      <p:pic>
        <p:nvPicPr>
          <p:cNvPr id="22" name="Picture 21" descr="A picture containing clipart&#10;&#10;Description automatically generated">
            <a:extLst>
              <a:ext uri="{FF2B5EF4-FFF2-40B4-BE49-F238E27FC236}">
                <a16:creationId xmlns:a16="http://schemas.microsoft.com/office/drawing/2014/main" id="{BD4999FF-A0E1-4967-A979-846AAE0D0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503" y="2595716"/>
            <a:ext cx="869190" cy="454876"/>
          </a:xfrm>
          <a:prstGeom prst="rect">
            <a:avLst/>
          </a:prstGeom>
        </p:spPr>
      </p:pic>
      <p:pic>
        <p:nvPicPr>
          <p:cNvPr id="23" name="Picture 22" descr="A drawing of a cartoon character&#10;&#10;Description automatically generated">
            <a:extLst>
              <a:ext uri="{FF2B5EF4-FFF2-40B4-BE49-F238E27FC236}">
                <a16:creationId xmlns:a16="http://schemas.microsoft.com/office/drawing/2014/main" id="{3D0DA7CE-54E0-4647-85A9-52EE354C95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311" y="4986236"/>
            <a:ext cx="653571" cy="631226"/>
          </a:xfrm>
          <a:prstGeom prst="rect">
            <a:avLst/>
          </a:prstGeom>
        </p:spPr>
      </p:pic>
      <p:pic>
        <p:nvPicPr>
          <p:cNvPr id="24" name="Picture 23" descr="A close up of a logo&#10;&#10;Description automatically generated">
            <a:extLst>
              <a:ext uri="{FF2B5EF4-FFF2-40B4-BE49-F238E27FC236}">
                <a16:creationId xmlns:a16="http://schemas.microsoft.com/office/drawing/2014/main" id="{6CB55C88-02E7-49FE-B426-18D16DE471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808" y="5700917"/>
            <a:ext cx="812576" cy="812576"/>
          </a:xfrm>
          <a:prstGeom prst="rect">
            <a:avLst/>
          </a:prstGeom>
        </p:spPr>
      </p:pic>
      <p:pic>
        <p:nvPicPr>
          <p:cNvPr id="13" name="Picture 2" descr="Image result for az-900 transparent">
            <a:extLst>
              <a:ext uri="{FF2B5EF4-FFF2-40B4-BE49-F238E27FC236}">
                <a16:creationId xmlns:a16="http://schemas.microsoft.com/office/drawing/2014/main" id="{0197E3A2-609B-4D6C-8735-AC0CDA8697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7934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652928-AE9A-4CE8-AD24-DAFC1C8A6D9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6527941-56EB-4B7E-ADE4-01B14B81F877}"/>
              </a:ext>
            </a:extLst>
          </p:cNvPr>
          <p:cNvSpPr txBox="1">
            <a:spLocks/>
          </p:cNvSpPr>
          <p:nvPr/>
        </p:nvSpPr>
        <p:spPr>
          <a:xfrm>
            <a:off x="252503" y="423956"/>
            <a:ext cx="4897634"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Data Services</a:t>
            </a:r>
          </a:p>
        </p:txBody>
      </p:sp>
      <p:sp>
        <p:nvSpPr>
          <p:cNvPr id="2" name="Rectangle 1">
            <a:extLst>
              <a:ext uri="{FF2B5EF4-FFF2-40B4-BE49-F238E27FC236}">
                <a16:creationId xmlns:a16="http://schemas.microsoft.com/office/drawing/2014/main" id="{0199326D-1DCE-4780-8DBE-27228F8FE922}"/>
              </a:ext>
            </a:extLst>
          </p:cNvPr>
          <p:cNvSpPr/>
          <p:nvPr/>
        </p:nvSpPr>
        <p:spPr>
          <a:xfrm>
            <a:off x="186813" y="1943662"/>
            <a:ext cx="5517863" cy="4247317"/>
          </a:xfrm>
          <a:prstGeom prst="rect">
            <a:avLst/>
          </a:prstGeom>
        </p:spPr>
        <p:txBody>
          <a:bodyPr wrap="square">
            <a:spAutoFit/>
          </a:bodyPr>
          <a:lstStyle/>
          <a:p>
            <a:r>
              <a:rPr lang="en-GB" dirty="0"/>
              <a:t>Azure Storage is a service that you can use to store files, messages, tables, and other types of information.</a:t>
            </a:r>
          </a:p>
          <a:p>
            <a:endParaRPr lang="en-GB" dirty="0"/>
          </a:p>
          <a:p>
            <a:pPr lvl="2"/>
            <a:r>
              <a:rPr lang="en-GB" dirty="0"/>
              <a:t>Blob storage. No restrictions on the kinds of data it can hold. Blobs are highly scalable</a:t>
            </a:r>
          </a:p>
          <a:p>
            <a:pPr lvl="2"/>
            <a:endParaRPr lang="en-GB" dirty="0"/>
          </a:p>
          <a:p>
            <a:pPr lvl="2"/>
            <a:r>
              <a:rPr lang="en-GB" dirty="0"/>
              <a:t>Disk storage. Provides disks for virtual machines, applications, and other services</a:t>
            </a:r>
          </a:p>
          <a:p>
            <a:pPr lvl="2"/>
            <a:endParaRPr lang="en-GB" dirty="0"/>
          </a:p>
          <a:p>
            <a:pPr lvl="2"/>
            <a:r>
              <a:rPr lang="en-GB" dirty="0"/>
              <a:t>File storage. Azure Files offers fully-managed file shares in the cloud </a:t>
            </a:r>
          </a:p>
          <a:p>
            <a:pPr lvl="2"/>
            <a:endParaRPr lang="en-GB" dirty="0"/>
          </a:p>
          <a:p>
            <a:pPr lvl="2"/>
            <a:r>
              <a:rPr lang="en-GB" dirty="0"/>
              <a:t>Archive storage. Storage facility for data that is rarely accessed</a:t>
            </a:r>
          </a:p>
        </p:txBody>
      </p:sp>
      <p:pic>
        <p:nvPicPr>
          <p:cNvPr id="13" name="Picture 12">
            <a:extLst>
              <a:ext uri="{FF2B5EF4-FFF2-40B4-BE49-F238E27FC236}">
                <a16:creationId xmlns:a16="http://schemas.microsoft.com/office/drawing/2014/main" id="{E75E4221-3A31-438E-8891-B784CC4E9B7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07" y="3145487"/>
            <a:ext cx="533304" cy="446823"/>
          </a:xfrm>
          <a:prstGeom prst="rect">
            <a:avLst/>
          </a:prstGeom>
        </p:spPr>
      </p:pic>
      <p:pic>
        <p:nvPicPr>
          <p:cNvPr id="14" name="Picture 13">
            <a:extLst>
              <a:ext uri="{FF2B5EF4-FFF2-40B4-BE49-F238E27FC236}">
                <a16:creationId xmlns:a16="http://schemas.microsoft.com/office/drawing/2014/main" id="{EA124174-A346-4BDF-888B-83B2D4306B3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11" y="3949438"/>
            <a:ext cx="542100" cy="460609"/>
          </a:xfrm>
          <a:prstGeom prst="rect">
            <a:avLst/>
          </a:prstGeom>
        </p:spPr>
      </p:pic>
      <p:pic>
        <p:nvPicPr>
          <p:cNvPr id="15" name="Picture 14">
            <a:extLst>
              <a:ext uri="{FF2B5EF4-FFF2-40B4-BE49-F238E27FC236}">
                <a16:creationId xmlns:a16="http://schemas.microsoft.com/office/drawing/2014/main" id="{59F05D70-97EB-41C5-A65D-CF2C4FB4FD4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111" y="4794135"/>
            <a:ext cx="542100" cy="468178"/>
          </a:xfrm>
          <a:prstGeom prst="rect">
            <a:avLst/>
          </a:prstGeom>
        </p:spPr>
      </p:pic>
      <p:pic>
        <p:nvPicPr>
          <p:cNvPr id="16" name="Picture 15">
            <a:extLst>
              <a:ext uri="{FF2B5EF4-FFF2-40B4-BE49-F238E27FC236}">
                <a16:creationId xmlns:a16="http://schemas.microsoft.com/office/drawing/2014/main" id="{39243057-F398-4046-9A52-BBBE2F4BDFE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548" y="5510458"/>
            <a:ext cx="639226" cy="639226"/>
          </a:xfrm>
          <a:prstGeom prst="rect">
            <a:avLst/>
          </a:prstGeom>
        </p:spPr>
      </p:pic>
      <p:sp>
        <p:nvSpPr>
          <p:cNvPr id="3" name="Rectangle 2">
            <a:extLst>
              <a:ext uri="{FF2B5EF4-FFF2-40B4-BE49-F238E27FC236}">
                <a16:creationId xmlns:a16="http://schemas.microsoft.com/office/drawing/2014/main" id="{A578F8B4-5FDF-404D-90E8-A5AE48785072}"/>
              </a:ext>
            </a:extLst>
          </p:cNvPr>
          <p:cNvSpPr/>
          <p:nvPr/>
        </p:nvSpPr>
        <p:spPr>
          <a:xfrm>
            <a:off x="6493255" y="1943662"/>
            <a:ext cx="5222862" cy="3693319"/>
          </a:xfrm>
          <a:prstGeom prst="rect">
            <a:avLst/>
          </a:prstGeom>
        </p:spPr>
        <p:txBody>
          <a:bodyPr wrap="square">
            <a:spAutoFit/>
          </a:bodyPr>
          <a:lstStyle/>
          <a:p>
            <a:r>
              <a:rPr lang="en-GB" dirty="0"/>
              <a:t>Azure database services are fully-managed PaaS database services that free up valuable time you’d otherwise spend managing your database</a:t>
            </a:r>
          </a:p>
          <a:p>
            <a:endParaRPr lang="en-GB" dirty="0"/>
          </a:p>
          <a:p>
            <a:pPr lvl="2"/>
            <a:r>
              <a:rPr lang="en-GB" dirty="0"/>
              <a:t>Azure Cosmos DB. A globally-distributed database service that enables you to elastically and independently scale throughput and storage </a:t>
            </a:r>
          </a:p>
          <a:p>
            <a:pPr lvl="2"/>
            <a:endParaRPr lang="en-GB" dirty="0"/>
          </a:p>
          <a:p>
            <a:pPr lvl="2"/>
            <a:r>
              <a:rPr lang="en-GB" dirty="0"/>
              <a:t>Azure SQL Database. A relational database as a service (</a:t>
            </a:r>
            <a:r>
              <a:rPr lang="en-GB" dirty="0" err="1"/>
              <a:t>DaaS</a:t>
            </a:r>
            <a:r>
              <a:rPr lang="en-GB" dirty="0"/>
              <a:t>) based on the latest stable version of the Microsoft SQL Server database engine</a:t>
            </a:r>
          </a:p>
        </p:txBody>
      </p:sp>
      <p:pic>
        <p:nvPicPr>
          <p:cNvPr id="18" name="Picture 17">
            <a:extLst>
              <a:ext uri="{FF2B5EF4-FFF2-40B4-BE49-F238E27FC236}">
                <a16:creationId xmlns:a16="http://schemas.microsoft.com/office/drawing/2014/main" id="{1CBEE6F6-0BF2-492F-B5E9-393FC526202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2884" y="3429000"/>
            <a:ext cx="501756" cy="484454"/>
          </a:xfrm>
          <a:prstGeom prst="rect">
            <a:avLst/>
          </a:prstGeom>
        </p:spPr>
      </p:pic>
      <p:pic>
        <p:nvPicPr>
          <p:cNvPr id="19" name="Picture 18">
            <a:extLst>
              <a:ext uri="{FF2B5EF4-FFF2-40B4-BE49-F238E27FC236}">
                <a16:creationId xmlns:a16="http://schemas.microsoft.com/office/drawing/2014/main" id="{6991E0E9-9861-42DF-9EB6-7EBB54EDC5D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3551" y="4794135"/>
            <a:ext cx="561089" cy="561089"/>
          </a:xfrm>
          <a:prstGeom prst="rect">
            <a:avLst/>
          </a:prstGeom>
        </p:spPr>
      </p:pic>
      <p:pic>
        <p:nvPicPr>
          <p:cNvPr id="17" name="Picture 2" descr="Image result for az-900 transparent">
            <a:extLst>
              <a:ext uri="{FF2B5EF4-FFF2-40B4-BE49-F238E27FC236}">
                <a16:creationId xmlns:a16="http://schemas.microsoft.com/office/drawing/2014/main" id="{824D8CCB-8541-4BB9-B63D-580F74FE5E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330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652928-AE9A-4CE8-AD24-DAFC1C8A6D9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36527941-56EB-4B7E-ADE4-01B14B81F877}"/>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Big Data &amp; Analytics</a:t>
            </a:r>
          </a:p>
        </p:txBody>
      </p:sp>
      <p:sp>
        <p:nvSpPr>
          <p:cNvPr id="4" name="Rectangle 3">
            <a:extLst>
              <a:ext uri="{FF2B5EF4-FFF2-40B4-BE49-F238E27FC236}">
                <a16:creationId xmlns:a16="http://schemas.microsoft.com/office/drawing/2014/main" id="{C618CF73-854B-4D9D-85C8-246086796032}"/>
              </a:ext>
            </a:extLst>
          </p:cNvPr>
          <p:cNvSpPr/>
          <p:nvPr/>
        </p:nvSpPr>
        <p:spPr>
          <a:xfrm>
            <a:off x="410989" y="1961631"/>
            <a:ext cx="10172454" cy="4524315"/>
          </a:xfrm>
          <a:prstGeom prst="rect">
            <a:avLst/>
          </a:prstGeom>
        </p:spPr>
        <p:txBody>
          <a:bodyPr wrap="square">
            <a:spAutoFit/>
          </a:bodyPr>
          <a:lstStyle/>
          <a:p>
            <a:r>
              <a:rPr lang="en-GB" dirty="0"/>
              <a:t>Big data refers to large volumes of data that become increasingly hard to make sense of, or consequently make decisions about. Some big data and analytic services in Azure include:</a:t>
            </a:r>
          </a:p>
          <a:p>
            <a:endParaRPr lang="en-GB" dirty="0"/>
          </a:p>
          <a:p>
            <a:pPr lvl="2"/>
            <a:r>
              <a:rPr lang="en-GB" dirty="0"/>
              <a:t>Azure SQL Data Warehouse leverages massively parallel processing (MPP) to run complex queries quickly across petabytes of data.</a:t>
            </a:r>
          </a:p>
          <a:p>
            <a:pPr lvl="2"/>
            <a:endParaRPr lang="en-GB" dirty="0"/>
          </a:p>
          <a:p>
            <a:pPr lvl="2"/>
            <a:r>
              <a:rPr lang="en-GB" dirty="0"/>
              <a:t>Azure HDInsight makes it easier, faster, and more cost-effective to process massive amounts of data and runs popular open-source frameworks such as Spark, Hadoop and Storm.</a:t>
            </a:r>
          </a:p>
          <a:p>
            <a:pPr lvl="2"/>
            <a:endParaRPr lang="en-GB" dirty="0"/>
          </a:p>
          <a:p>
            <a:pPr lvl="2"/>
            <a:r>
              <a:rPr lang="en-GB" dirty="0"/>
              <a:t>Azure Data Lake Analytics simplifies big data. Instead of deploying, configuring, and tuning hardware, you write queries to transform your data and extract valuable insights.</a:t>
            </a:r>
          </a:p>
          <a:p>
            <a:pPr lvl="2"/>
            <a:endParaRPr lang="en-GB" dirty="0"/>
          </a:p>
          <a:p>
            <a:pPr lvl="2"/>
            <a:r>
              <a:rPr lang="en-GB" dirty="0"/>
              <a:t>Azure Databricks is a Spark based analytics platform optimized for Azure and provides one-click setup, streamlined workflows, and an interactive workspaces that enable collaboration between data scientists, data engineers, and business analysts.</a:t>
            </a:r>
          </a:p>
        </p:txBody>
      </p:sp>
      <p:pic>
        <p:nvPicPr>
          <p:cNvPr id="17" name="Picture 16">
            <a:extLst>
              <a:ext uri="{FF2B5EF4-FFF2-40B4-BE49-F238E27FC236}">
                <a16:creationId xmlns:a16="http://schemas.microsoft.com/office/drawing/2014/main" id="{E7CAFF09-849F-4CA7-8909-1AF78FAEBFE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321" y="2837232"/>
            <a:ext cx="634326" cy="560424"/>
          </a:xfrm>
          <a:prstGeom prst="rect">
            <a:avLst/>
          </a:prstGeom>
        </p:spPr>
      </p:pic>
      <p:pic>
        <p:nvPicPr>
          <p:cNvPr id="20" name="Picture 19">
            <a:extLst>
              <a:ext uri="{FF2B5EF4-FFF2-40B4-BE49-F238E27FC236}">
                <a16:creationId xmlns:a16="http://schemas.microsoft.com/office/drawing/2014/main" id="{421202D8-CBF9-4742-A838-015E4A50D96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435" y="3808011"/>
            <a:ext cx="444098" cy="465246"/>
          </a:xfrm>
          <a:prstGeom prst="rect">
            <a:avLst/>
          </a:prstGeom>
        </p:spPr>
      </p:pic>
      <p:pic>
        <p:nvPicPr>
          <p:cNvPr id="21" name="Picture 20">
            <a:extLst>
              <a:ext uri="{FF2B5EF4-FFF2-40B4-BE49-F238E27FC236}">
                <a16:creationId xmlns:a16="http://schemas.microsoft.com/office/drawing/2014/main" id="{40B9FA6D-876D-4118-814E-8E278A66749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55" y="4755275"/>
            <a:ext cx="536865" cy="536865"/>
          </a:xfrm>
          <a:prstGeom prst="rect">
            <a:avLst/>
          </a:prstGeom>
        </p:spPr>
      </p:pic>
      <p:pic>
        <p:nvPicPr>
          <p:cNvPr id="2050" name="Picture 2" descr="Image result for Azure databricks logo">
            <a:extLst>
              <a:ext uri="{FF2B5EF4-FFF2-40B4-BE49-F238E27FC236}">
                <a16:creationId xmlns:a16="http://schemas.microsoft.com/office/drawing/2014/main" id="{5E4096AE-4C20-4D41-8EB3-112C7CC311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404" y="5580591"/>
            <a:ext cx="764243" cy="76424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z-900 transparent">
            <a:extLst>
              <a:ext uri="{FF2B5EF4-FFF2-40B4-BE49-F238E27FC236}">
                <a16:creationId xmlns:a16="http://schemas.microsoft.com/office/drawing/2014/main" id="{12DB0498-0A78-442F-BEBB-5DD4AC4C06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4860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clock&#10;&#10;Description automatically generated">
            <a:extLst>
              <a:ext uri="{FF2B5EF4-FFF2-40B4-BE49-F238E27FC236}">
                <a16:creationId xmlns:a16="http://schemas.microsoft.com/office/drawing/2014/main" id="{04277209-F790-4374-BB19-DEF85A02BA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434" y="4041966"/>
            <a:ext cx="630326" cy="630326"/>
          </a:xfrm>
          <a:prstGeom prst="rect">
            <a:avLst/>
          </a:prstGeom>
        </p:spPr>
      </p:pic>
      <p:pic>
        <p:nvPicPr>
          <p:cNvPr id="5" name="Picture 4" descr="A picture containing clipart&#10;&#10;Description automatically generated">
            <a:extLst>
              <a:ext uri="{FF2B5EF4-FFF2-40B4-BE49-F238E27FC236}">
                <a16:creationId xmlns:a16="http://schemas.microsoft.com/office/drawing/2014/main" id="{6DCE8288-CCCB-4DB6-BD06-C61E2F0A3C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729" y="2926190"/>
            <a:ext cx="660924" cy="673163"/>
          </a:xfrm>
          <a:prstGeom prst="rect">
            <a:avLst/>
          </a:prstGeom>
        </p:spPr>
      </p:pic>
      <p:sp>
        <p:nvSpPr>
          <p:cNvPr id="12" name="Rectangle 11">
            <a:extLst>
              <a:ext uri="{FF2B5EF4-FFF2-40B4-BE49-F238E27FC236}">
                <a16:creationId xmlns:a16="http://schemas.microsoft.com/office/drawing/2014/main" id="{2B11B70C-14D4-4312-80D4-7BBD7456D05C}"/>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8E592521-E711-441B-A7F2-461F0D3C03A7}"/>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Internet of Things</a:t>
            </a:r>
          </a:p>
        </p:txBody>
      </p:sp>
      <p:sp>
        <p:nvSpPr>
          <p:cNvPr id="8" name="Rectangle 7">
            <a:extLst>
              <a:ext uri="{FF2B5EF4-FFF2-40B4-BE49-F238E27FC236}">
                <a16:creationId xmlns:a16="http://schemas.microsoft.com/office/drawing/2014/main" id="{FF5141A0-C0E6-44E9-AE45-7503FB0BCA35}"/>
              </a:ext>
            </a:extLst>
          </p:cNvPr>
          <p:cNvSpPr/>
          <p:nvPr/>
        </p:nvSpPr>
        <p:spPr>
          <a:xfrm>
            <a:off x="626225" y="1962595"/>
            <a:ext cx="7455892" cy="2862322"/>
          </a:xfrm>
          <a:prstGeom prst="rect">
            <a:avLst/>
          </a:prstGeom>
        </p:spPr>
        <p:txBody>
          <a:bodyPr wrap="square">
            <a:spAutoFit/>
          </a:bodyPr>
          <a:lstStyle/>
          <a:p>
            <a:r>
              <a:rPr lang="en-GB" dirty="0"/>
              <a:t>The ability for devices to gather and then relay information for data analysis is referred to as the Internet of Things (IoT)</a:t>
            </a:r>
          </a:p>
          <a:p>
            <a:endParaRPr lang="en-GB" dirty="0"/>
          </a:p>
          <a:p>
            <a:pPr lvl="2"/>
            <a:r>
              <a:rPr lang="en-GB" dirty="0"/>
              <a:t>Microsoft IoT Central is a fully managed global Internet of Things (IoT) solution that makes it easy to connect, monitor, and manage your IoT assets at scale. </a:t>
            </a:r>
          </a:p>
          <a:p>
            <a:pPr lvl="2"/>
            <a:endParaRPr lang="en-GB" dirty="0"/>
          </a:p>
          <a:p>
            <a:pPr lvl="2"/>
            <a:r>
              <a:rPr lang="en-GB" dirty="0"/>
              <a:t>Azure IoT Hub is a managed service that acts as a central message hub for bi-directional communication between your IoT application and the devices it manages.</a:t>
            </a:r>
          </a:p>
        </p:txBody>
      </p:sp>
      <p:pic>
        <p:nvPicPr>
          <p:cNvPr id="9" name="Picture 2" descr="Image result for az-900 transparent">
            <a:extLst>
              <a:ext uri="{FF2B5EF4-FFF2-40B4-BE49-F238E27FC236}">
                <a16:creationId xmlns:a16="http://schemas.microsoft.com/office/drawing/2014/main" id="{DA480455-A73B-46BA-A917-D5AB53FD5C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828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D18995-642C-4949-8691-869C73791D94}"/>
              </a:ext>
            </a:extLst>
          </p:cNvPr>
          <p:cNvSpPr/>
          <p:nvPr/>
        </p:nvSpPr>
        <p:spPr>
          <a:xfrm>
            <a:off x="252503" y="1829235"/>
            <a:ext cx="8708618" cy="4247317"/>
          </a:xfrm>
          <a:prstGeom prst="rect">
            <a:avLst/>
          </a:prstGeom>
        </p:spPr>
        <p:txBody>
          <a:bodyPr wrap="square">
            <a:spAutoFit/>
          </a:bodyPr>
          <a:lstStyle/>
          <a:p>
            <a:r>
              <a:rPr lang="en-GB" dirty="0"/>
              <a:t>Artificial Intelligence (AI), in the context of cloud computing, is based around a broad range of services, the core of which is machine learning. Machine learning is a data science technique that allows computers to use existing data to forecast future behaviours, outcomes, and trends. </a:t>
            </a:r>
          </a:p>
          <a:p>
            <a:endParaRPr lang="en-GB" dirty="0"/>
          </a:p>
          <a:p>
            <a:r>
              <a:rPr lang="en-GB" dirty="0"/>
              <a:t>Using machine learning, computers learn without being explicitly programmed. </a:t>
            </a:r>
          </a:p>
          <a:p>
            <a:endParaRPr lang="en-GB" b="1" dirty="0"/>
          </a:p>
          <a:p>
            <a:r>
              <a:rPr lang="en-GB" b="1" dirty="0"/>
              <a:t>Some AI services in Azure include:</a:t>
            </a:r>
          </a:p>
          <a:p>
            <a:endParaRPr lang="en-GB" dirty="0"/>
          </a:p>
          <a:p>
            <a:pPr lvl="2"/>
            <a:r>
              <a:rPr lang="en-GB" dirty="0"/>
              <a:t>Azure Machine Learning service. Provides a cloud-based environment used to develop, train, test, deploy, manage, and track machine learning models</a:t>
            </a:r>
          </a:p>
          <a:p>
            <a:pPr lvl="2"/>
            <a:endParaRPr lang="en-GB" dirty="0"/>
          </a:p>
          <a:p>
            <a:pPr lvl="2"/>
            <a:r>
              <a:rPr lang="en-GB" dirty="0"/>
              <a:t>Azure Machine Learning Studio. A collaborative, drag-and-drop visual workspace where you can build, test, and deploy machine learning solutions without needing to write code</a:t>
            </a:r>
          </a:p>
        </p:txBody>
      </p:sp>
      <p:pic>
        <p:nvPicPr>
          <p:cNvPr id="5" name="Picture 4">
            <a:extLst>
              <a:ext uri="{FF2B5EF4-FFF2-40B4-BE49-F238E27FC236}">
                <a16:creationId xmlns:a16="http://schemas.microsoft.com/office/drawing/2014/main" id="{6D3073DC-C97A-4075-BCCD-7E0262DDF7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983" y="5334011"/>
            <a:ext cx="465132" cy="499586"/>
          </a:xfrm>
          <a:prstGeom prst="rect">
            <a:avLst/>
          </a:prstGeom>
        </p:spPr>
      </p:pic>
      <p:pic>
        <p:nvPicPr>
          <p:cNvPr id="10" name="Picture 9">
            <a:extLst>
              <a:ext uri="{FF2B5EF4-FFF2-40B4-BE49-F238E27FC236}">
                <a16:creationId xmlns:a16="http://schemas.microsoft.com/office/drawing/2014/main" id="{D16017B9-1017-4750-AAC0-CCE359E407D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83" y="4435110"/>
            <a:ext cx="465132" cy="497310"/>
          </a:xfrm>
          <a:prstGeom prst="rect">
            <a:avLst/>
          </a:prstGeom>
        </p:spPr>
      </p:pic>
      <p:sp>
        <p:nvSpPr>
          <p:cNvPr id="12" name="Rectangle 11">
            <a:extLst>
              <a:ext uri="{FF2B5EF4-FFF2-40B4-BE49-F238E27FC236}">
                <a16:creationId xmlns:a16="http://schemas.microsoft.com/office/drawing/2014/main" id="{5E429E46-91CF-4BB0-8021-4BD74A504979}"/>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0C358E4-7B68-47E5-BB15-C70CD218B4A4}"/>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Artificial Intelligence</a:t>
            </a:r>
          </a:p>
        </p:txBody>
      </p:sp>
      <p:pic>
        <p:nvPicPr>
          <p:cNvPr id="9" name="Picture 2" descr="Image result for az-900 transparent">
            <a:extLst>
              <a:ext uri="{FF2B5EF4-FFF2-40B4-BE49-F238E27FC236}">
                <a16:creationId xmlns:a16="http://schemas.microsoft.com/office/drawing/2014/main" id="{28FE79A9-8495-4F3A-A461-401BE8642B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1698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429E46-91CF-4BB0-8021-4BD74A504979}"/>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0C358E4-7B68-47E5-BB15-C70CD218B4A4}"/>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Cognitive Services</a:t>
            </a:r>
          </a:p>
        </p:txBody>
      </p:sp>
      <p:sp>
        <p:nvSpPr>
          <p:cNvPr id="8" name="Rectangle 7">
            <a:extLst>
              <a:ext uri="{FF2B5EF4-FFF2-40B4-BE49-F238E27FC236}">
                <a16:creationId xmlns:a16="http://schemas.microsoft.com/office/drawing/2014/main" id="{C1D18995-642C-4949-8691-869C73791D94}"/>
              </a:ext>
            </a:extLst>
          </p:cNvPr>
          <p:cNvSpPr/>
          <p:nvPr/>
        </p:nvSpPr>
        <p:spPr>
          <a:xfrm>
            <a:off x="252503" y="1829235"/>
            <a:ext cx="10420752" cy="646331"/>
          </a:xfrm>
          <a:prstGeom prst="rect">
            <a:avLst/>
          </a:prstGeom>
        </p:spPr>
        <p:txBody>
          <a:bodyPr wrap="square">
            <a:spAutoFit/>
          </a:bodyPr>
          <a:lstStyle/>
          <a:p>
            <a:r>
              <a:rPr lang="en-GB" dirty="0"/>
              <a:t>Cognitive services are a collection of domain-specific pre-trained AI models that can be customized with your data. They are categorized broadly into vision, speech, language, and search.</a:t>
            </a:r>
          </a:p>
        </p:txBody>
      </p:sp>
      <p:pic>
        <p:nvPicPr>
          <p:cNvPr id="9" name="Picture 2" descr="Image result for az-900 transparent">
            <a:extLst>
              <a:ext uri="{FF2B5EF4-FFF2-40B4-BE49-F238E27FC236}">
                <a16:creationId xmlns:a16="http://schemas.microsoft.com/office/drawing/2014/main" id="{28FE79A9-8495-4F3A-A461-401BE8642B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6A62F63-3A17-4902-AD56-9F51C6C4428B}"/>
              </a:ext>
            </a:extLst>
          </p:cNvPr>
          <p:cNvGrpSpPr/>
          <p:nvPr/>
        </p:nvGrpSpPr>
        <p:grpSpPr>
          <a:xfrm>
            <a:off x="737694" y="2877157"/>
            <a:ext cx="10716611" cy="1228887"/>
            <a:chOff x="456543" y="3308130"/>
            <a:chExt cx="10716611" cy="1228887"/>
          </a:xfrm>
        </p:grpSpPr>
        <p:pic>
          <p:nvPicPr>
            <p:cNvPr id="1026" name="Picture 2" descr="Vision">
              <a:extLst>
                <a:ext uri="{FF2B5EF4-FFF2-40B4-BE49-F238E27FC236}">
                  <a16:creationId xmlns:a16="http://schemas.microsoft.com/office/drawing/2014/main" id="{6F0BC26C-AC8F-4B58-876A-76D90ABC4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543" y="3308130"/>
              <a:ext cx="1104900"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eech">
              <a:extLst>
                <a:ext uri="{FF2B5EF4-FFF2-40B4-BE49-F238E27FC236}">
                  <a16:creationId xmlns:a16="http://schemas.microsoft.com/office/drawing/2014/main" id="{75710444-3DA0-4939-BF97-9CCABADD05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9026" y="3308130"/>
              <a:ext cx="1095375"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anguage">
              <a:extLst>
                <a:ext uri="{FF2B5EF4-FFF2-40B4-BE49-F238E27FC236}">
                  <a16:creationId xmlns:a16="http://schemas.microsoft.com/office/drawing/2014/main" id="{BFACB47A-4929-47F6-AA61-71F2AFD0F5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418" y="3340807"/>
              <a:ext cx="1095375" cy="1095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nowledge">
              <a:extLst>
                <a:ext uri="{FF2B5EF4-FFF2-40B4-BE49-F238E27FC236}">
                  <a16:creationId xmlns:a16="http://schemas.microsoft.com/office/drawing/2014/main" id="{D6FC145C-FC3D-416A-93ED-073063728E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8254" y="3365281"/>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arch">
              <a:extLst>
                <a:ext uri="{FF2B5EF4-FFF2-40B4-BE49-F238E27FC236}">
                  <a16:creationId xmlns:a16="http://schemas.microsoft.com/office/drawing/2014/main" id="{CC265251-C1AE-4F94-BE83-3C49722206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5388" y="3432117"/>
              <a:ext cx="1095375" cy="110490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6638B6B1-3539-4EDF-865D-0C16DE7F2A8D}"/>
              </a:ext>
            </a:extLst>
          </p:cNvPr>
          <p:cNvSpPr/>
          <p:nvPr/>
        </p:nvSpPr>
        <p:spPr>
          <a:xfrm>
            <a:off x="425670" y="4277543"/>
            <a:ext cx="1923392" cy="1384995"/>
          </a:xfrm>
          <a:prstGeom prst="rect">
            <a:avLst/>
          </a:prstGeom>
        </p:spPr>
        <p:txBody>
          <a:bodyPr wrap="square">
            <a:spAutoFit/>
          </a:bodyPr>
          <a:lstStyle/>
          <a:p>
            <a:pPr algn="ctr"/>
            <a:r>
              <a:rPr lang="en-GB" sz="1400" dirty="0"/>
              <a:t>Vision makes it possible for apps and services to accurately identify and analyse content within images and videos.</a:t>
            </a:r>
          </a:p>
        </p:txBody>
      </p:sp>
      <p:sp>
        <p:nvSpPr>
          <p:cNvPr id="4" name="Rectangle 3">
            <a:extLst>
              <a:ext uri="{FF2B5EF4-FFF2-40B4-BE49-F238E27FC236}">
                <a16:creationId xmlns:a16="http://schemas.microsoft.com/office/drawing/2014/main" id="{6BE03007-3C11-452D-9FB9-D2D363AB3A80}"/>
              </a:ext>
            </a:extLst>
          </p:cNvPr>
          <p:cNvSpPr/>
          <p:nvPr/>
        </p:nvSpPr>
        <p:spPr>
          <a:xfrm>
            <a:off x="2585546" y="4277543"/>
            <a:ext cx="2086302" cy="1815882"/>
          </a:xfrm>
          <a:prstGeom prst="rect">
            <a:avLst/>
          </a:prstGeom>
        </p:spPr>
        <p:txBody>
          <a:bodyPr wrap="square">
            <a:spAutoFit/>
          </a:bodyPr>
          <a:lstStyle/>
          <a:p>
            <a:pPr algn="ctr"/>
            <a:r>
              <a:rPr lang="en-GB" sz="1400" dirty="0"/>
              <a:t>Speech services can convert spoken language into text, or produce natural-sounding speech from text using standard (or customizable) voice fonts.</a:t>
            </a:r>
          </a:p>
        </p:txBody>
      </p:sp>
      <p:sp>
        <p:nvSpPr>
          <p:cNvPr id="16" name="Rectangle 15">
            <a:extLst>
              <a:ext uri="{FF2B5EF4-FFF2-40B4-BE49-F238E27FC236}">
                <a16:creationId xmlns:a16="http://schemas.microsoft.com/office/drawing/2014/main" id="{3CA85872-DE04-4ADE-85B6-BEDCF7912FB3}"/>
              </a:ext>
            </a:extLst>
          </p:cNvPr>
          <p:cNvSpPr/>
          <p:nvPr/>
        </p:nvSpPr>
        <p:spPr>
          <a:xfrm>
            <a:off x="4908331" y="4277543"/>
            <a:ext cx="2033749" cy="1415772"/>
          </a:xfrm>
          <a:prstGeom prst="rect">
            <a:avLst/>
          </a:prstGeom>
        </p:spPr>
        <p:txBody>
          <a:bodyPr wrap="square">
            <a:spAutoFit/>
          </a:bodyPr>
          <a:lstStyle/>
          <a:p>
            <a:pPr algn="ctr"/>
            <a:r>
              <a:rPr lang="en-GB" sz="1400" dirty="0"/>
              <a:t>Language services can understand the meaning of unstructured text or recognize the speaker’s intent</a:t>
            </a:r>
            <a:r>
              <a:rPr lang="en-GB" sz="1600" dirty="0"/>
              <a:t>.</a:t>
            </a:r>
          </a:p>
        </p:txBody>
      </p:sp>
      <p:sp>
        <p:nvSpPr>
          <p:cNvPr id="17" name="Rectangle 16">
            <a:extLst>
              <a:ext uri="{FF2B5EF4-FFF2-40B4-BE49-F238E27FC236}">
                <a16:creationId xmlns:a16="http://schemas.microsoft.com/office/drawing/2014/main" id="{4BF306E2-49DD-42C9-8508-F91FE38F3BD6}"/>
              </a:ext>
            </a:extLst>
          </p:cNvPr>
          <p:cNvSpPr/>
          <p:nvPr/>
        </p:nvSpPr>
        <p:spPr>
          <a:xfrm>
            <a:off x="7420303" y="4277543"/>
            <a:ext cx="2086303" cy="1600438"/>
          </a:xfrm>
          <a:prstGeom prst="rect">
            <a:avLst/>
          </a:prstGeom>
        </p:spPr>
        <p:txBody>
          <a:bodyPr wrap="square">
            <a:spAutoFit/>
          </a:bodyPr>
          <a:lstStyle/>
          <a:p>
            <a:pPr algn="ctr"/>
            <a:r>
              <a:rPr lang="en-GB" sz="1400" dirty="0"/>
              <a:t>Harness the power of a web-scale, ad-free search engine. Find information across billions of web pages, images, videos, and news search results.</a:t>
            </a:r>
          </a:p>
        </p:txBody>
      </p:sp>
      <p:sp>
        <p:nvSpPr>
          <p:cNvPr id="18" name="Rectangle 17">
            <a:extLst>
              <a:ext uri="{FF2B5EF4-FFF2-40B4-BE49-F238E27FC236}">
                <a16:creationId xmlns:a16="http://schemas.microsoft.com/office/drawing/2014/main" id="{D51AB02C-FCF0-4A69-B15C-A1096506D734}"/>
              </a:ext>
            </a:extLst>
          </p:cNvPr>
          <p:cNvSpPr/>
          <p:nvPr/>
        </p:nvSpPr>
        <p:spPr>
          <a:xfrm>
            <a:off x="9984828" y="4277543"/>
            <a:ext cx="1923392" cy="1169551"/>
          </a:xfrm>
          <a:prstGeom prst="rect">
            <a:avLst/>
          </a:prstGeom>
        </p:spPr>
        <p:txBody>
          <a:bodyPr wrap="square">
            <a:spAutoFit/>
          </a:bodyPr>
          <a:lstStyle/>
          <a:p>
            <a:pPr algn="ctr"/>
            <a:r>
              <a:rPr lang="en-GB" sz="1400" dirty="0"/>
              <a:t>Knowledge services create rich knowledge resources that integrate into apps and services.</a:t>
            </a:r>
          </a:p>
        </p:txBody>
      </p:sp>
    </p:spTree>
    <p:extLst>
      <p:ext uri="{BB962C8B-B14F-4D97-AF65-F5344CB8AC3E}">
        <p14:creationId xmlns:p14="http://schemas.microsoft.com/office/powerpoint/2010/main" val="12409951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388B2C-1B40-4331-A8AC-4A4E33C186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60" y="3234612"/>
            <a:ext cx="732234" cy="646925"/>
          </a:xfrm>
          <a:prstGeom prst="rect">
            <a:avLst/>
          </a:prstGeom>
        </p:spPr>
      </p:pic>
      <p:pic>
        <p:nvPicPr>
          <p:cNvPr id="11" name="Picture 10">
            <a:extLst>
              <a:ext uri="{FF2B5EF4-FFF2-40B4-BE49-F238E27FC236}">
                <a16:creationId xmlns:a16="http://schemas.microsoft.com/office/drawing/2014/main" id="{8BC37486-ECA5-4BC1-85AC-95287681241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755" y="4375427"/>
            <a:ext cx="512643" cy="537056"/>
          </a:xfrm>
          <a:prstGeom prst="rect">
            <a:avLst/>
          </a:prstGeom>
        </p:spPr>
      </p:pic>
      <p:pic>
        <p:nvPicPr>
          <p:cNvPr id="14" name="Picture 13">
            <a:extLst>
              <a:ext uri="{FF2B5EF4-FFF2-40B4-BE49-F238E27FC236}">
                <a16:creationId xmlns:a16="http://schemas.microsoft.com/office/drawing/2014/main" id="{E8981563-514C-48FE-B616-0A17C91A894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11" y="5432525"/>
            <a:ext cx="619729" cy="619729"/>
          </a:xfrm>
          <a:prstGeom prst="rect">
            <a:avLst/>
          </a:prstGeom>
        </p:spPr>
      </p:pic>
      <p:sp>
        <p:nvSpPr>
          <p:cNvPr id="13" name="Rectangle 12">
            <a:extLst>
              <a:ext uri="{FF2B5EF4-FFF2-40B4-BE49-F238E27FC236}">
                <a16:creationId xmlns:a16="http://schemas.microsoft.com/office/drawing/2014/main" id="{561A4987-2630-4E0E-8D4F-64B68EBCE52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479691BA-494D-4D34-AEB7-ADB71F3056B6}"/>
              </a:ext>
            </a:extLst>
          </p:cNvPr>
          <p:cNvSpPr txBox="1">
            <a:spLocks/>
          </p:cNvSpPr>
          <p:nvPr/>
        </p:nvSpPr>
        <p:spPr>
          <a:xfrm>
            <a:off x="252503" y="423956"/>
            <a:ext cx="5587858"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Serverless Computing</a:t>
            </a:r>
          </a:p>
        </p:txBody>
      </p:sp>
      <p:sp>
        <p:nvSpPr>
          <p:cNvPr id="10" name="Rectangle 9">
            <a:extLst>
              <a:ext uri="{FF2B5EF4-FFF2-40B4-BE49-F238E27FC236}">
                <a16:creationId xmlns:a16="http://schemas.microsoft.com/office/drawing/2014/main" id="{EA9466ED-634D-4D61-AE6B-E64A724D4D1D}"/>
              </a:ext>
            </a:extLst>
          </p:cNvPr>
          <p:cNvSpPr/>
          <p:nvPr/>
        </p:nvSpPr>
        <p:spPr>
          <a:xfrm>
            <a:off x="381489" y="1749254"/>
            <a:ext cx="10030871" cy="4524315"/>
          </a:xfrm>
          <a:prstGeom prst="rect">
            <a:avLst/>
          </a:prstGeom>
        </p:spPr>
        <p:txBody>
          <a:bodyPr wrap="square">
            <a:spAutoFit/>
          </a:bodyPr>
          <a:lstStyle/>
          <a:p>
            <a:r>
              <a:rPr lang="en-GB" dirty="0"/>
              <a:t>Serverless computing is a cloud-hosted execution environment that runs your code but abstracts the underlying hosting environment. </a:t>
            </a:r>
          </a:p>
          <a:p>
            <a:endParaRPr lang="en-GB" dirty="0"/>
          </a:p>
          <a:p>
            <a:r>
              <a:rPr lang="en-GB" b="1" dirty="0"/>
              <a:t>Some serverless services in Azure include:</a:t>
            </a:r>
          </a:p>
          <a:p>
            <a:endParaRPr lang="en-GB" dirty="0"/>
          </a:p>
          <a:p>
            <a:pPr lvl="2"/>
            <a:r>
              <a:rPr lang="en-GB" dirty="0"/>
              <a:t>Azure Functions are ideal when you're only concerned with the code running your service and not the underlying platform or infrastructure and commonly used when you need to perform work in response to an event.</a:t>
            </a:r>
          </a:p>
          <a:p>
            <a:pPr lvl="2"/>
            <a:endParaRPr lang="en-GB" dirty="0"/>
          </a:p>
          <a:p>
            <a:pPr lvl="2"/>
            <a:r>
              <a:rPr lang="en-GB" dirty="0"/>
              <a:t>Azure Logic Apps help you automate and orchestrate tasks, business processes, and workflows when you need to integrate apps, data, systems, and services across enterprises or organizations.</a:t>
            </a:r>
          </a:p>
          <a:p>
            <a:pPr lvl="2"/>
            <a:endParaRPr lang="en-GB" dirty="0"/>
          </a:p>
          <a:p>
            <a:pPr lvl="2"/>
            <a:r>
              <a:rPr lang="en-GB" dirty="0"/>
              <a:t>Azure Event Grid allows you to easily build applications with event-based architectures. It's a fully-managed, intelligent event routing service that uses a publish-subscribe model for uniform event consumption.</a:t>
            </a:r>
          </a:p>
        </p:txBody>
      </p:sp>
      <p:pic>
        <p:nvPicPr>
          <p:cNvPr id="17" name="Picture 2" descr="Image result for az-900 transparent">
            <a:extLst>
              <a:ext uri="{FF2B5EF4-FFF2-40B4-BE49-F238E27FC236}">
                <a16:creationId xmlns:a16="http://schemas.microsoft.com/office/drawing/2014/main" id="{A859AC6C-C730-4C36-81C4-527BDDDF88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5383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B45AA-B474-422B-A9AE-A454242BAC70}"/>
              </a:ext>
            </a:extLst>
          </p:cNvPr>
          <p:cNvSpPr>
            <a:spLocks noGrp="1"/>
          </p:cNvSpPr>
          <p:nvPr>
            <p:ph type="title"/>
          </p:nvPr>
        </p:nvSpPr>
        <p:spPr>
          <a:xfrm>
            <a:off x="838200" y="440943"/>
            <a:ext cx="7851588" cy="553998"/>
          </a:xfrm>
        </p:spPr>
        <p:txBody>
          <a:bodyPr/>
          <a:lstStyle/>
          <a:p>
            <a:r>
              <a:rPr lang="en-US" dirty="0">
                <a:solidFill>
                  <a:schemeClr val="tx1"/>
                </a:solidFill>
                <a:latin typeface="Segoe UI Semibold (Headings)"/>
              </a:rPr>
              <a:t>Azure Pricing and Support</a:t>
            </a:r>
            <a:endParaRPr lang="en-US" dirty="0"/>
          </a:p>
        </p:txBody>
      </p:sp>
      <p:sp>
        <p:nvSpPr>
          <p:cNvPr id="4" name="Rectangle 3">
            <a:extLst>
              <a:ext uri="{FF2B5EF4-FFF2-40B4-BE49-F238E27FC236}">
                <a16:creationId xmlns:a16="http://schemas.microsoft.com/office/drawing/2014/main" id="{45C56F64-B52C-4760-898D-FFFD04103D42}"/>
              </a:ext>
            </a:extLst>
          </p:cNvPr>
          <p:cNvSpPr/>
          <p:nvPr/>
        </p:nvSpPr>
        <p:spPr bwMode="auto">
          <a:xfrm>
            <a:off x="8977745" y="0"/>
            <a:ext cx="3214255" cy="6858000"/>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6C71157-FC67-4BB5-B1AD-52B9D992CC73}"/>
              </a:ext>
            </a:extLst>
          </p:cNvPr>
          <p:cNvSpPr/>
          <p:nvPr/>
        </p:nvSpPr>
        <p:spPr>
          <a:xfrm>
            <a:off x="838200" y="1410995"/>
            <a:ext cx="6617975" cy="1938992"/>
          </a:xfrm>
          <a:prstGeom prst="rect">
            <a:avLst/>
          </a:prstGeom>
        </p:spPr>
        <p:txBody>
          <a:bodyPr wrap="square">
            <a:spAutoFit/>
          </a:bodyPr>
          <a:lstStyle/>
          <a:p>
            <a:pPr marL="342900" indent="-342900">
              <a:buFont typeface="Arial" panose="020B0604020202020204" pitchFamily="34" charset="0"/>
              <a:buChar char="•"/>
            </a:pPr>
            <a:r>
              <a:rPr lang="en-GB" sz="2400" dirty="0"/>
              <a:t>Subscriptions and Management groups</a:t>
            </a:r>
          </a:p>
          <a:p>
            <a:pPr marL="342900" indent="-342900">
              <a:buFont typeface="Arial" panose="020B0604020202020204" pitchFamily="34" charset="0"/>
              <a:buChar char="•"/>
            </a:pPr>
            <a:r>
              <a:rPr lang="en-GB" sz="2400" dirty="0"/>
              <a:t>Plan and manage Azure costs</a:t>
            </a:r>
          </a:p>
          <a:p>
            <a:pPr marL="342900" indent="-342900">
              <a:buFont typeface="Arial" panose="020B0604020202020204" pitchFamily="34" charset="0"/>
              <a:buChar char="•"/>
            </a:pPr>
            <a:r>
              <a:rPr lang="en-GB" sz="2400" dirty="0"/>
              <a:t>Identify Azure support options</a:t>
            </a:r>
          </a:p>
          <a:p>
            <a:pPr marL="342900" indent="-342900">
              <a:buFont typeface="Arial" panose="020B0604020202020204" pitchFamily="34" charset="0"/>
              <a:buChar char="•"/>
            </a:pPr>
            <a:r>
              <a:rPr lang="en-GB" sz="2400" dirty="0"/>
              <a:t>Understand Azure Service Level Agreements</a:t>
            </a:r>
          </a:p>
          <a:p>
            <a:pPr marL="342900" indent="-342900">
              <a:buFont typeface="Arial" panose="020B0604020202020204" pitchFamily="34" charset="0"/>
              <a:buChar char="•"/>
            </a:pPr>
            <a:r>
              <a:rPr lang="en-GB" sz="2400" dirty="0"/>
              <a:t>Understand the service lifecycle in Azure</a:t>
            </a:r>
          </a:p>
        </p:txBody>
      </p:sp>
      <p:pic>
        <p:nvPicPr>
          <p:cNvPr id="9" name="Picture 2" descr="Image result for az-900 transparent">
            <a:extLst>
              <a:ext uri="{FF2B5EF4-FFF2-40B4-BE49-F238E27FC236}">
                <a16:creationId xmlns:a16="http://schemas.microsoft.com/office/drawing/2014/main" id="{74384BB7-64D1-4C94-A59E-5A79222D3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533" y="1888182"/>
            <a:ext cx="3214254" cy="321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6820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FCA868-0CAB-4C6F-89C3-F9D3A9159BBF}"/>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DA06E4E7-FA83-4026-BAAD-8E9B41BE1E55}"/>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Subscriptions</a:t>
            </a:r>
          </a:p>
        </p:txBody>
      </p:sp>
      <p:sp>
        <p:nvSpPr>
          <p:cNvPr id="12" name="Rectangle 11">
            <a:extLst>
              <a:ext uri="{FF2B5EF4-FFF2-40B4-BE49-F238E27FC236}">
                <a16:creationId xmlns:a16="http://schemas.microsoft.com/office/drawing/2014/main" id="{593CFEDF-22C6-4DF5-9180-ACEEE0E8C69B}"/>
              </a:ext>
            </a:extLst>
          </p:cNvPr>
          <p:cNvSpPr/>
          <p:nvPr/>
        </p:nvSpPr>
        <p:spPr>
          <a:xfrm>
            <a:off x="464083" y="2022965"/>
            <a:ext cx="5101145" cy="3416320"/>
          </a:xfrm>
          <a:prstGeom prst="rect">
            <a:avLst/>
          </a:prstGeom>
        </p:spPr>
        <p:txBody>
          <a:bodyPr wrap="square">
            <a:spAutoFit/>
          </a:bodyPr>
          <a:lstStyle/>
          <a:p>
            <a:r>
              <a:rPr lang="en-GB" dirty="0"/>
              <a:t>An Azure subscription provides you with authenticated and authorized access to Azure products and services. It is a logical unit that links to an Azure account.</a:t>
            </a:r>
          </a:p>
          <a:p>
            <a:endParaRPr lang="en-GB" dirty="0"/>
          </a:p>
          <a:p>
            <a:r>
              <a:rPr lang="en-GB" dirty="0"/>
              <a:t>Azure offers free and paid subscription options to suit different needs and requirements. An account can have one subscription or multiple subscriptions that have different billing models, and to which you apply different access-management policies.</a:t>
            </a:r>
          </a:p>
          <a:p>
            <a:endParaRPr lang="en-GB" dirty="0"/>
          </a:p>
        </p:txBody>
      </p:sp>
      <p:sp>
        <p:nvSpPr>
          <p:cNvPr id="13" name="Rectangle 12">
            <a:extLst>
              <a:ext uri="{FF2B5EF4-FFF2-40B4-BE49-F238E27FC236}">
                <a16:creationId xmlns:a16="http://schemas.microsoft.com/office/drawing/2014/main" id="{6A508E87-74EF-4061-9AB1-C7BCC3278CCA}"/>
              </a:ext>
            </a:extLst>
          </p:cNvPr>
          <p:cNvSpPr/>
          <p:nvPr/>
        </p:nvSpPr>
        <p:spPr>
          <a:xfrm>
            <a:off x="5985641" y="2022965"/>
            <a:ext cx="5742276" cy="2585323"/>
          </a:xfrm>
          <a:prstGeom prst="rect">
            <a:avLst/>
          </a:prstGeom>
        </p:spPr>
        <p:txBody>
          <a:bodyPr wrap="square">
            <a:spAutoFit/>
          </a:bodyPr>
          <a:lstStyle/>
          <a:p>
            <a:r>
              <a:rPr lang="en-GB" dirty="0"/>
              <a:t>You can use Azure subscriptions to define boundaries around Azure products, services, and resources. This includes:  </a:t>
            </a:r>
          </a:p>
          <a:p>
            <a:endParaRPr lang="en-GB" dirty="0"/>
          </a:p>
          <a:p>
            <a:pPr marL="285750" indent="-285750">
              <a:buFont typeface="Arial" panose="020B0604020202020204" pitchFamily="34" charset="0"/>
              <a:buChar char="•"/>
            </a:pPr>
            <a:r>
              <a:rPr lang="en-GB" dirty="0"/>
              <a:t>Billing boundary which determines how an Azure account is billed for using Azure.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Access control boundary which applies access management policies at the subscription level.</a:t>
            </a:r>
          </a:p>
        </p:txBody>
      </p:sp>
      <p:pic>
        <p:nvPicPr>
          <p:cNvPr id="14" name="Picture 2" descr="Image result for az-900 transparent">
            <a:extLst>
              <a:ext uri="{FF2B5EF4-FFF2-40B4-BE49-F238E27FC236}">
                <a16:creationId xmlns:a16="http://schemas.microsoft.com/office/drawing/2014/main" id="{A547E167-6C34-4CD7-A5AE-69D7F187C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342AD80-4E6C-487A-BED7-B86C076A4AFE}"/>
              </a:ext>
            </a:extLst>
          </p:cNvPr>
          <p:cNvPicPr>
            <a:picLocks noChangeAspect="1"/>
          </p:cNvPicPr>
          <p:nvPr/>
        </p:nvPicPr>
        <p:blipFill>
          <a:blip r:embed="rId4">
            <a:alphaModFix/>
          </a:blip>
          <a:stretch>
            <a:fillRect/>
          </a:stretch>
        </p:blipFill>
        <p:spPr>
          <a:xfrm>
            <a:off x="6096000" y="4991156"/>
            <a:ext cx="6138042" cy="1866843"/>
          </a:xfrm>
          <a:prstGeom prst="rect">
            <a:avLst/>
          </a:prstGeom>
        </p:spPr>
      </p:pic>
    </p:spTree>
    <p:extLst>
      <p:ext uri="{BB962C8B-B14F-4D97-AF65-F5344CB8AC3E}">
        <p14:creationId xmlns:p14="http://schemas.microsoft.com/office/powerpoint/2010/main" val="26031463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A84E69-1CE2-444D-AFCE-E8D719FDB945}"/>
              </a:ext>
            </a:extLst>
          </p:cNvPr>
          <p:cNvSpPr>
            <a:spLocks noGrp="1"/>
          </p:cNvSpPr>
          <p:nvPr>
            <p:ph type="body" sz="quarter" idx="10"/>
          </p:nvPr>
        </p:nvSpPr>
        <p:spPr>
          <a:xfrm>
            <a:off x="584200" y="1680299"/>
            <a:ext cx="5615695" cy="2142125"/>
          </a:xfrm>
        </p:spPr>
        <p:txBody>
          <a:bodyPr/>
          <a:lstStyle/>
          <a:p>
            <a:r>
              <a:rPr lang="en-IE" sz="2400" b="1" dirty="0"/>
              <a:t>Understand Cloud Services</a:t>
            </a:r>
          </a:p>
          <a:p>
            <a:r>
              <a:rPr lang="en-IE" sz="2400" b="1" dirty="0"/>
              <a:t>Understand Key Terms</a:t>
            </a:r>
          </a:p>
          <a:p>
            <a:r>
              <a:rPr lang="en-IE" sz="2400" b="1" dirty="0"/>
              <a:t>Understand Cloud Models</a:t>
            </a:r>
          </a:p>
          <a:p>
            <a:r>
              <a:rPr lang="en-IE" sz="2400" b="1" dirty="0"/>
              <a:t>Understand Economies of Scale</a:t>
            </a:r>
          </a:p>
          <a:p>
            <a:r>
              <a:rPr lang="en-IE" sz="2400" b="1" dirty="0"/>
              <a:t>Understand Cloud Services</a:t>
            </a:r>
            <a:endParaRPr lang="en-US" dirty="0"/>
          </a:p>
        </p:txBody>
      </p:sp>
      <p:sp>
        <p:nvSpPr>
          <p:cNvPr id="4" name="Rectangle 3">
            <a:extLst>
              <a:ext uri="{FF2B5EF4-FFF2-40B4-BE49-F238E27FC236}">
                <a16:creationId xmlns:a16="http://schemas.microsoft.com/office/drawing/2014/main" id="{6041C111-95CC-418A-AB29-F531C429A69E}"/>
              </a:ext>
            </a:extLst>
          </p:cNvPr>
          <p:cNvSpPr/>
          <p:nvPr/>
        </p:nvSpPr>
        <p:spPr bwMode="auto">
          <a:xfrm>
            <a:off x="8977745" y="0"/>
            <a:ext cx="3214255" cy="6858000"/>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itle 1">
            <a:extLst>
              <a:ext uri="{FF2B5EF4-FFF2-40B4-BE49-F238E27FC236}">
                <a16:creationId xmlns:a16="http://schemas.microsoft.com/office/drawing/2014/main" id="{38D7D003-9264-417B-8CB2-D5D2C9314125}"/>
              </a:ext>
            </a:extLst>
          </p:cNvPr>
          <p:cNvSpPr>
            <a:spLocks noGrp="1"/>
          </p:cNvSpPr>
          <p:nvPr>
            <p:ph type="title"/>
          </p:nvPr>
        </p:nvSpPr>
        <p:spPr>
          <a:xfrm>
            <a:off x="584200" y="365125"/>
            <a:ext cx="8306128" cy="553998"/>
          </a:xfrm>
        </p:spPr>
        <p:txBody>
          <a:bodyPr/>
          <a:lstStyle/>
          <a:p>
            <a:r>
              <a:rPr lang="en-US" dirty="0"/>
              <a:t>Cloud Basics</a:t>
            </a:r>
          </a:p>
        </p:txBody>
      </p:sp>
      <p:pic>
        <p:nvPicPr>
          <p:cNvPr id="8" name="Picture 2" descr="Image result for az-900 transparent">
            <a:extLst>
              <a:ext uri="{FF2B5EF4-FFF2-40B4-BE49-F238E27FC236}">
                <a16:creationId xmlns:a16="http://schemas.microsoft.com/office/drawing/2014/main" id="{B4BDF5F8-CC51-454D-AC4E-BB6A702AB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533" y="1888182"/>
            <a:ext cx="3214254" cy="3214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99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creenshot&#10;&#10;Description automatically generated">
            <a:extLst>
              <a:ext uri="{FF2B5EF4-FFF2-40B4-BE49-F238E27FC236}">
                <a16:creationId xmlns:a16="http://schemas.microsoft.com/office/drawing/2014/main" id="{A8D1B790-8074-4E2E-8555-D7D8CEA3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80000"/>
            <a:ext cx="5688260" cy="4239363"/>
          </a:xfrm>
          <a:prstGeom prst="rect">
            <a:avLst/>
          </a:prstGeom>
        </p:spPr>
      </p:pic>
      <p:sp>
        <p:nvSpPr>
          <p:cNvPr id="9" name="Rectangle 8">
            <a:extLst>
              <a:ext uri="{FF2B5EF4-FFF2-40B4-BE49-F238E27FC236}">
                <a16:creationId xmlns:a16="http://schemas.microsoft.com/office/drawing/2014/main" id="{CA7E2CB4-D14C-474D-AC59-C4666F5C28C5}"/>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C74F15F8-F2C1-46B3-AEBB-AFA792E707F2}"/>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Management Groups</a:t>
            </a:r>
          </a:p>
        </p:txBody>
      </p:sp>
      <p:sp>
        <p:nvSpPr>
          <p:cNvPr id="6" name="Rectangle 5">
            <a:extLst>
              <a:ext uri="{FF2B5EF4-FFF2-40B4-BE49-F238E27FC236}">
                <a16:creationId xmlns:a16="http://schemas.microsoft.com/office/drawing/2014/main" id="{EB7FBEFD-6856-4B2B-B753-4BC6CC7F384E}"/>
              </a:ext>
            </a:extLst>
          </p:cNvPr>
          <p:cNvSpPr/>
          <p:nvPr/>
        </p:nvSpPr>
        <p:spPr>
          <a:xfrm>
            <a:off x="358293" y="2099892"/>
            <a:ext cx="4833817" cy="2308324"/>
          </a:xfrm>
          <a:prstGeom prst="rect">
            <a:avLst/>
          </a:prstGeom>
        </p:spPr>
        <p:txBody>
          <a:bodyPr wrap="square">
            <a:spAutoFit/>
          </a:bodyPr>
          <a:lstStyle/>
          <a:p>
            <a:r>
              <a:rPr lang="en-GB" dirty="0"/>
              <a:t>Azure Management groups are containers for managing access, policies, and compliance across multiple Azure subscriptions.</a:t>
            </a:r>
          </a:p>
          <a:p>
            <a:endParaRPr lang="en-GB" dirty="0"/>
          </a:p>
          <a:p>
            <a:r>
              <a:rPr lang="en-GB" dirty="0"/>
              <a:t>Management groups allow you to order your Azure resources hierarchically into collections, which provide a further level of classification beyond subscriptions.</a:t>
            </a:r>
          </a:p>
        </p:txBody>
      </p:sp>
      <p:pic>
        <p:nvPicPr>
          <p:cNvPr id="12" name="Picture 2" descr="Image result for az-900 transparent">
            <a:extLst>
              <a:ext uri="{FF2B5EF4-FFF2-40B4-BE49-F238E27FC236}">
                <a16:creationId xmlns:a16="http://schemas.microsoft.com/office/drawing/2014/main" id="{E0EE044C-E915-4FD6-B55A-B6E3175C4B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6794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B22E00F-C48B-4B74-A60E-44E46E142C52}"/>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5DAC1801-1090-4BC0-A5FE-133853D6B088}"/>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Zones</a:t>
            </a:r>
          </a:p>
        </p:txBody>
      </p:sp>
      <p:sp>
        <p:nvSpPr>
          <p:cNvPr id="5" name="Rectangle 4">
            <a:extLst>
              <a:ext uri="{FF2B5EF4-FFF2-40B4-BE49-F238E27FC236}">
                <a16:creationId xmlns:a16="http://schemas.microsoft.com/office/drawing/2014/main" id="{DB7DB283-71C8-4498-BEC3-2C4CEAC822FA}"/>
              </a:ext>
            </a:extLst>
          </p:cNvPr>
          <p:cNvSpPr/>
          <p:nvPr/>
        </p:nvSpPr>
        <p:spPr>
          <a:xfrm>
            <a:off x="425667" y="2180448"/>
            <a:ext cx="5628292" cy="3693319"/>
          </a:xfrm>
          <a:prstGeom prst="rect">
            <a:avLst/>
          </a:prstGeom>
        </p:spPr>
        <p:txBody>
          <a:bodyPr wrap="square">
            <a:spAutoFit/>
          </a:bodyPr>
          <a:lstStyle/>
          <a:p>
            <a:r>
              <a:rPr lang="en-GB" dirty="0"/>
              <a:t>A zone is a geographical grouping of Azure Regions for billing purposes:</a:t>
            </a:r>
          </a:p>
          <a:p>
            <a:endParaRPr lang="en-GB" dirty="0"/>
          </a:p>
          <a:p>
            <a:pPr marL="742950" lvl="1" indent="-285750">
              <a:buFont typeface="Arial" panose="020B0604020202020204" pitchFamily="34" charset="0"/>
              <a:buChar char="•"/>
            </a:pPr>
            <a:r>
              <a:rPr lang="en-GB" b="1" dirty="0"/>
              <a:t>Zone 1</a:t>
            </a:r>
            <a:r>
              <a:rPr lang="en-GB" dirty="0"/>
              <a:t>. Includes West US, East US, West Europe, and others.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b="1" dirty="0"/>
              <a:t>Zone 2</a:t>
            </a:r>
            <a:r>
              <a:rPr lang="en-GB" dirty="0"/>
              <a:t> . Includes Australia Central, Japan West, Central India, and others.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b="1" dirty="0"/>
              <a:t>Zone 3</a:t>
            </a:r>
            <a:r>
              <a:rPr lang="en-GB" dirty="0"/>
              <a:t>. Includes Brazil South only.</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b="1" dirty="0"/>
              <a:t>DE Zone 1</a:t>
            </a:r>
            <a:r>
              <a:rPr lang="en-GB" dirty="0"/>
              <a:t>. Includes Germany Central and Germany Northeast.</a:t>
            </a:r>
          </a:p>
        </p:txBody>
      </p:sp>
      <p:pic>
        <p:nvPicPr>
          <p:cNvPr id="14" name="Picture 2" descr="Image result for az-900 transparent">
            <a:extLst>
              <a:ext uri="{FF2B5EF4-FFF2-40B4-BE49-F238E27FC236}">
                <a16:creationId xmlns:a16="http://schemas.microsoft.com/office/drawing/2014/main" id="{6EFAC3AD-8199-42E3-84D3-D0CE98F17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C19C1CC-C7A4-4ECC-86B0-E7F759BBD6C6}"/>
              </a:ext>
            </a:extLst>
          </p:cNvPr>
          <p:cNvPicPr>
            <a:picLocks noChangeAspect="1"/>
          </p:cNvPicPr>
          <p:nvPr/>
        </p:nvPicPr>
        <p:blipFill rotWithShape="1">
          <a:blip r:embed="rId4">
            <a:alphaModFix amt="20000"/>
          </a:blip>
          <a:srcRect l="6301" t="12018" r="4675" b="11606"/>
          <a:stretch/>
        </p:blipFill>
        <p:spPr>
          <a:xfrm>
            <a:off x="5692876" y="2180448"/>
            <a:ext cx="6241517" cy="3822782"/>
          </a:xfrm>
          <a:prstGeom prst="rect">
            <a:avLst/>
          </a:prstGeom>
        </p:spPr>
      </p:pic>
    </p:spTree>
    <p:extLst>
      <p:ext uri="{BB962C8B-B14F-4D97-AF65-F5344CB8AC3E}">
        <p14:creationId xmlns:p14="http://schemas.microsoft.com/office/powerpoint/2010/main" val="24636108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05CAB5-CCE6-4BFC-A506-15E280F4BA17}"/>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1" name="Text Placeholder 3">
            <a:extLst>
              <a:ext uri="{FF2B5EF4-FFF2-40B4-BE49-F238E27FC236}">
                <a16:creationId xmlns:a16="http://schemas.microsoft.com/office/drawing/2014/main" id="{DCD66EFF-D251-4167-A66E-CF2DA487411F}"/>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Purchasing Options</a:t>
            </a:r>
          </a:p>
        </p:txBody>
      </p:sp>
      <p:sp>
        <p:nvSpPr>
          <p:cNvPr id="14" name="Rectangle 13">
            <a:extLst>
              <a:ext uri="{FF2B5EF4-FFF2-40B4-BE49-F238E27FC236}">
                <a16:creationId xmlns:a16="http://schemas.microsoft.com/office/drawing/2014/main" id="{BF6076D2-4DBF-492F-A11E-E20E53F6914E}"/>
              </a:ext>
            </a:extLst>
          </p:cNvPr>
          <p:cNvSpPr/>
          <p:nvPr/>
        </p:nvSpPr>
        <p:spPr>
          <a:xfrm>
            <a:off x="358293" y="1901490"/>
            <a:ext cx="5038769" cy="3416320"/>
          </a:xfrm>
          <a:prstGeom prst="rect">
            <a:avLst/>
          </a:prstGeom>
        </p:spPr>
        <p:txBody>
          <a:bodyPr wrap="square">
            <a:spAutoFit/>
          </a:bodyPr>
          <a:lstStyle/>
          <a:p>
            <a:r>
              <a:rPr lang="en-GB" dirty="0"/>
              <a:t>Enterprise customers commit to spending a negotiated amount on Azure services, which they typically pay annually. </a:t>
            </a:r>
          </a:p>
          <a:p>
            <a:endParaRPr lang="en-GB" dirty="0"/>
          </a:p>
          <a:p>
            <a:r>
              <a:rPr lang="en-GB" dirty="0"/>
              <a:t>Web direct customers sign up through the Azure website. </a:t>
            </a:r>
          </a:p>
          <a:p>
            <a:endParaRPr lang="en-GB" dirty="0"/>
          </a:p>
          <a:p>
            <a:r>
              <a:rPr lang="en-GB" dirty="0"/>
              <a:t>Cloud solution providers are Microsoft partner companies that a customer hires to build solutions on top of Azure. Payment and billing for Azure usage occurs through the customer's CSP.</a:t>
            </a:r>
          </a:p>
        </p:txBody>
      </p:sp>
      <p:sp>
        <p:nvSpPr>
          <p:cNvPr id="16" name="Rectangle 15">
            <a:extLst>
              <a:ext uri="{FF2B5EF4-FFF2-40B4-BE49-F238E27FC236}">
                <a16:creationId xmlns:a16="http://schemas.microsoft.com/office/drawing/2014/main" id="{ECC2EB4A-12BB-43B2-A163-AADCDD8918D0}"/>
              </a:ext>
            </a:extLst>
          </p:cNvPr>
          <p:cNvSpPr/>
          <p:nvPr/>
        </p:nvSpPr>
        <p:spPr>
          <a:xfrm>
            <a:off x="5775433" y="1952264"/>
            <a:ext cx="6159063" cy="3416320"/>
          </a:xfrm>
          <a:prstGeom prst="rect">
            <a:avLst/>
          </a:prstGeom>
        </p:spPr>
        <p:txBody>
          <a:bodyPr wrap="square">
            <a:spAutoFit/>
          </a:bodyPr>
          <a:lstStyle/>
          <a:p>
            <a:r>
              <a:rPr lang="en-GB" b="1" dirty="0"/>
              <a:t>Three factors affect costs:</a:t>
            </a:r>
          </a:p>
          <a:p>
            <a:endParaRPr lang="en-GB" dirty="0"/>
          </a:p>
          <a:p>
            <a:pPr marL="285750" indent="-285750">
              <a:buFont typeface="Arial" panose="020B0604020202020204" pitchFamily="34" charset="0"/>
              <a:buChar char="•"/>
            </a:pPr>
            <a:r>
              <a:rPr lang="en-GB" dirty="0"/>
              <a:t>Resource Type: Costs are resource-specific, so the usage that a meter tracks and the number of meters associated with a resource depend on the resource type.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Services: Azure usage rates and billing periods can differ between Enterprise, Web Direct, and CSP customers.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Location: The Azure infrastructure is globally distributed, and usage costs might vary between locations that offer particular Azure products, services, and resources.</a:t>
            </a:r>
          </a:p>
        </p:txBody>
      </p:sp>
      <p:pic>
        <p:nvPicPr>
          <p:cNvPr id="17" name="Picture 2" descr="Image result for az-900 transparent">
            <a:extLst>
              <a:ext uri="{FF2B5EF4-FFF2-40B4-BE49-F238E27FC236}">
                <a16:creationId xmlns:a16="http://schemas.microsoft.com/office/drawing/2014/main" id="{8C6974F7-69A4-4C82-B3B8-106CE01DC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4580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icing Calculator estimate image">
            <a:extLst>
              <a:ext uri="{FF2B5EF4-FFF2-40B4-BE49-F238E27FC236}">
                <a16:creationId xmlns:a16="http://schemas.microsoft.com/office/drawing/2014/main" id="{D979213D-22ED-46D3-AB60-9BFAE2E6F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89" y="4550525"/>
            <a:ext cx="3816249" cy="1883519"/>
          </a:xfrm>
          <a:prstGeom prst="rect">
            <a:avLst/>
          </a:prstGeom>
        </p:spPr>
      </p:pic>
      <p:sp>
        <p:nvSpPr>
          <p:cNvPr id="9" name="Rectangle 8">
            <a:extLst>
              <a:ext uri="{FF2B5EF4-FFF2-40B4-BE49-F238E27FC236}">
                <a16:creationId xmlns:a16="http://schemas.microsoft.com/office/drawing/2014/main" id="{85C3F8EA-7732-4E1A-BB23-16ABF114E82E}"/>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2F032CC5-3D7D-426B-8EFA-32896576A39E}"/>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Purchasing Calculators</a:t>
            </a:r>
          </a:p>
        </p:txBody>
      </p:sp>
      <p:sp>
        <p:nvSpPr>
          <p:cNvPr id="5" name="Rectangle 4">
            <a:extLst>
              <a:ext uri="{FF2B5EF4-FFF2-40B4-BE49-F238E27FC236}">
                <a16:creationId xmlns:a16="http://schemas.microsoft.com/office/drawing/2014/main" id="{6CB6662B-5315-4441-97A7-93F1DA706C27}"/>
              </a:ext>
            </a:extLst>
          </p:cNvPr>
          <p:cNvSpPr/>
          <p:nvPr/>
        </p:nvSpPr>
        <p:spPr>
          <a:xfrm>
            <a:off x="464083" y="2075821"/>
            <a:ext cx="5190483" cy="2585323"/>
          </a:xfrm>
          <a:prstGeom prst="rect">
            <a:avLst/>
          </a:prstGeom>
        </p:spPr>
        <p:txBody>
          <a:bodyPr wrap="square">
            <a:spAutoFit/>
          </a:bodyPr>
          <a:lstStyle/>
          <a:p>
            <a:r>
              <a:rPr lang="en-GB" b="1" dirty="0"/>
              <a:t>Azure Calculator</a:t>
            </a:r>
          </a:p>
          <a:p>
            <a:pPr marL="285750" indent="-285750">
              <a:buFont typeface="Arial" panose="020B0604020202020204" pitchFamily="34" charset="0"/>
              <a:buChar char="•"/>
            </a:pPr>
            <a:r>
              <a:rPr lang="en-GB" dirty="0"/>
              <a:t>Helps you estimate the your needs and configure them according to your specific requirements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Azure provides a detailed estimate of the costs associated with your selections and configurations</a:t>
            </a:r>
          </a:p>
          <a:p>
            <a:endParaRPr lang="en-GB" dirty="0"/>
          </a:p>
        </p:txBody>
      </p:sp>
      <p:sp>
        <p:nvSpPr>
          <p:cNvPr id="13" name="Rectangle 12">
            <a:extLst>
              <a:ext uri="{FF2B5EF4-FFF2-40B4-BE49-F238E27FC236}">
                <a16:creationId xmlns:a16="http://schemas.microsoft.com/office/drawing/2014/main" id="{013B80E4-AC07-4C36-9085-B756824D16E2}"/>
              </a:ext>
            </a:extLst>
          </p:cNvPr>
          <p:cNvSpPr/>
          <p:nvPr/>
        </p:nvSpPr>
        <p:spPr>
          <a:xfrm>
            <a:off x="6379779" y="2117522"/>
            <a:ext cx="5418083" cy="2308324"/>
          </a:xfrm>
          <a:prstGeom prst="rect">
            <a:avLst/>
          </a:prstGeom>
        </p:spPr>
        <p:txBody>
          <a:bodyPr wrap="square">
            <a:spAutoFit/>
          </a:bodyPr>
          <a:lstStyle/>
          <a:p>
            <a:r>
              <a:rPr lang="en-GB" b="1" dirty="0"/>
              <a:t>TCO Calculator</a:t>
            </a:r>
          </a:p>
          <a:p>
            <a:pPr marL="285750" indent="-285750">
              <a:buFont typeface="Arial" panose="020B0604020202020204" pitchFamily="34" charset="0"/>
              <a:buChar char="•"/>
            </a:pPr>
            <a:r>
              <a:rPr lang="en-GB" dirty="0"/>
              <a:t>Helps you estimate cost savings realized by migrating to Azure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Compares the costs of on-premises infrastructures with the costs of using Azure products and services to host infrastructure in the cloud</a:t>
            </a:r>
          </a:p>
        </p:txBody>
      </p:sp>
      <p:pic>
        <p:nvPicPr>
          <p:cNvPr id="14" name="Picture 13" descr="Two TCO pie charts. One for total on-premises cost of $30,702,495 and one for Azure cost of $595,618">
            <a:extLst>
              <a:ext uri="{FF2B5EF4-FFF2-40B4-BE49-F238E27FC236}">
                <a16:creationId xmlns:a16="http://schemas.microsoft.com/office/drawing/2014/main" id="{DEFB438C-1A93-4CA3-8031-F09EEF702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279" y="4713124"/>
            <a:ext cx="3975082" cy="1720920"/>
          </a:xfrm>
          <a:prstGeom prst="rect">
            <a:avLst/>
          </a:prstGeom>
        </p:spPr>
      </p:pic>
      <p:pic>
        <p:nvPicPr>
          <p:cNvPr id="15" name="Picture 2" descr="Image result for az-900 transparent">
            <a:extLst>
              <a:ext uri="{FF2B5EF4-FFF2-40B4-BE49-F238E27FC236}">
                <a16:creationId xmlns:a16="http://schemas.microsoft.com/office/drawing/2014/main" id="{46AB8D31-4EDA-46CC-926C-E0E5DB096C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2453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zure Cost Management portal displays a company's cost analysis by meter category, resource location, and resource group name.">
            <a:extLst>
              <a:ext uri="{FF2B5EF4-FFF2-40B4-BE49-F238E27FC236}">
                <a16:creationId xmlns:a16="http://schemas.microsoft.com/office/drawing/2014/main" id="{57EBC4A5-0B51-4A04-8A99-3CAB50BC04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82" y="2987298"/>
            <a:ext cx="4220050" cy="3298639"/>
          </a:xfrm>
          <a:prstGeom prst="rect">
            <a:avLst/>
          </a:prstGeom>
        </p:spPr>
      </p:pic>
      <p:sp>
        <p:nvSpPr>
          <p:cNvPr id="10" name="Rectangle 9">
            <a:extLst>
              <a:ext uri="{FF2B5EF4-FFF2-40B4-BE49-F238E27FC236}">
                <a16:creationId xmlns:a16="http://schemas.microsoft.com/office/drawing/2014/main" id="{A8A8C338-7776-4054-B661-F80B50C2D3E0}"/>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65597E93-D3F0-4A7D-9464-47ECFF9D22D0}"/>
              </a:ext>
            </a:extLst>
          </p:cNvPr>
          <p:cNvSpPr txBox="1">
            <a:spLocks/>
          </p:cNvSpPr>
          <p:nvPr/>
        </p:nvSpPr>
        <p:spPr>
          <a:xfrm>
            <a:off x="252503" y="423956"/>
            <a:ext cx="6307580"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Azure Cost Management</a:t>
            </a:r>
          </a:p>
        </p:txBody>
      </p:sp>
      <p:sp>
        <p:nvSpPr>
          <p:cNvPr id="5" name="Rectangle 4">
            <a:extLst>
              <a:ext uri="{FF2B5EF4-FFF2-40B4-BE49-F238E27FC236}">
                <a16:creationId xmlns:a16="http://schemas.microsoft.com/office/drawing/2014/main" id="{C19170F7-7956-47ED-8569-9FE310F6137D}"/>
              </a:ext>
            </a:extLst>
          </p:cNvPr>
          <p:cNvSpPr/>
          <p:nvPr/>
        </p:nvSpPr>
        <p:spPr>
          <a:xfrm>
            <a:off x="358294" y="2008190"/>
            <a:ext cx="4324066" cy="923330"/>
          </a:xfrm>
          <a:prstGeom prst="rect">
            <a:avLst/>
          </a:prstGeom>
        </p:spPr>
        <p:txBody>
          <a:bodyPr wrap="square">
            <a:spAutoFit/>
          </a:bodyPr>
          <a:lstStyle/>
          <a:p>
            <a:r>
              <a:rPr lang="en-GB" dirty="0"/>
              <a:t>Azure Cost Management provides a set of tools for monitoring, allocating, and optimizing Azure costs</a:t>
            </a:r>
          </a:p>
        </p:txBody>
      </p:sp>
      <p:sp>
        <p:nvSpPr>
          <p:cNvPr id="13" name="Rectangle 12">
            <a:extLst>
              <a:ext uri="{FF2B5EF4-FFF2-40B4-BE49-F238E27FC236}">
                <a16:creationId xmlns:a16="http://schemas.microsoft.com/office/drawing/2014/main" id="{C6BCCA17-D8F1-4A95-A13A-1DEAD434A64F}"/>
              </a:ext>
            </a:extLst>
          </p:cNvPr>
          <p:cNvSpPr/>
          <p:nvPr/>
        </p:nvSpPr>
        <p:spPr>
          <a:xfrm>
            <a:off x="5843752" y="2008190"/>
            <a:ext cx="5312979" cy="3970318"/>
          </a:xfrm>
          <a:prstGeom prst="rect">
            <a:avLst/>
          </a:prstGeom>
        </p:spPr>
        <p:txBody>
          <a:bodyPr wrap="square">
            <a:spAutoFit/>
          </a:bodyPr>
          <a:lstStyle/>
          <a:p>
            <a:r>
              <a:rPr lang="en-GB" b="1" dirty="0"/>
              <a:t>Azure Cost Management Includes:</a:t>
            </a:r>
          </a:p>
          <a:p>
            <a:endParaRPr lang="en-GB" dirty="0"/>
          </a:p>
          <a:p>
            <a:pPr marL="742950" lvl="1" indent="-285750">
              <a:buFont typeface="Arial" panose="020B0604020202020204" pitchFamily="34" charset="0"/>
              <a:buChar char="•"/>
            </a:pPr>
            <a:r>
              <a:rPr lang="en-GB" dirty="0"/>
              <a:t>Reporting </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Improved accountability with resource tags </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Monitor resource demand trends, consumption rates, and cost patterns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Alerting based on cost and usage budgets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r>
              <a:rPr lang="en-GB" dirty="0"/>
              <a:t>Recommendations to eliminate idle resources and to optimize provisioned Azure resources</a:t>
            </a:r>
          </a:p>
        </p:txBody>
      </p:sp>
      <p:pic>
        <p:nvPicPr>
          <p:cNvPr id="14" name="Picture 2" descr="Image result for az-900 transparent">
            <a:extLst>
              <a:ext uri="{FF2B5EF4-FFF2-40B4-BE49-F238E27FC236}">
                <a16:creationId xmlns:a16="http://schemas.microsoft.com/office/drawing/2014/main" id="{DE32DBD2-54E5-4666-AAEC-A8A477CB4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7021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What is the Cloud">
            <a:hlinkClick r:id="" action="ppaction://media"/>
            <a:extLst>
              <a:ext uri="{FF2B5EF4-FFF2-40B4-BE49-F238E27FC236}">
                <a16:creationId xmlns:a16="http://schemas.microsoft.com/office/drawing/2014/main" id="{82ACF540-0283-4AB3-819C-B028805293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012414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7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57A2E1-DB73-475D-AF1B-0A0149F7A25D}"/>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E4E0F131-21C2-4F80-86A2-12C4FE3433D9}"/>
              </a:ext>
            </a:extLst>
          </p:cNvPr>
          <p:cNvSpPr txBox="1">
            <a:spLocks/>
          </p:cNvSpPr>
          <p:nvPr/>
        </p:nvSpPr>
        <p:spPr>
          <a:xfrm>
            <a:off x="158113" y="400359"/>
            <a:ext cx="5286992" cy="814908"/>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Key Concepts &amp; Terms</a:t>
            </a:r>
          </a:p>
        </p:txBody>
      </p:sp>
      <p:sp>
        <p:nvSpPr>
          <p:cNvPr id="2" name="Rectangle 1">
            <a:extLst>
              <a:ext uri="{FF2B5EF4-FFF2-40B4-BE49-F238E27FC236}">
                <a16:creationId xmlns:a16="http://schemas.microsoft.com/office/drawing/2014/main" id="{80994837-A806-4932-A43D-AA7E47DC6BA9}"/>
              </a:ext>
            </a:extLst>
          </p:cNvPr>
          <p:cNvSpPr/>
          <p:nvPr/>
        </p:nvSpPr>
        <p:spPr>
          <a:xfrm>
            <a:off x="366756" y="4092160"/>
            <a:ext cx="1788967" cy="1477328"/>
          </a:xfrm>
          <a:prstGeom prst="rect">
            <a:avLst/>
          </a:prstGeom>
        </p:spPr>
        <p:txBody>
          <a:bodyPr wrap="square">
            <a:spAutoFit/>
          </a:bodyPr>
          <a:lstStyle/>
          <a:p>
            <a:pPr algn="ctr"/>
            <a:r>
              <a:rPr lang="en-GB" b="1" dirty="0"/>
              <a:t>Agility</a:t>
            </a:r>
          </a:p>
          <a:p>
            <a:endParaRPr lang="en-GB" dirty="0"/>
          </a:p>
          <a:p>
            <a:pPr marL="285750" indent="-285750">
              <a:buFont typeface="Arial" panose="020B0604020202020204" pitchFamily="34" charset="0"/>
              <a:buChar char="•"/>
            </a:pPr>
            <a:r>
              <a:rPr lang="en-GB" dirty="0"/>
              <a:t>Scalability</a:t>
            </a:r>
          </a:p>
          <a:p>
            <a:pPr marL="285750" indent="-285750">
              <a:buFont typeface="Arial" panose="020B0604020202020204" pitchFamily="34" charset="0"/>
              <a:buChar char="•"/>
            </a:pPr>
            <a:r>
              <a:rPr lang="en-GB" dirty="0"/>
              <a:t>Elasticity</a:t>
            </a:r>
          </a:p>
          <a:p>
            <a:pPr marL="285750" indent="-285750">
              <a:buFont typeface="Arial" panose="020B0604020202020204" pitchFamily="34" charset="0"/>
              <a:buChar char="•"/>
            </a:pPr>
            <a:r>
              <a:rPr lang="en-GB" dirty="0"/>
              <a:t>Global Reach</a:t>
            </a:r>
          </a:p>
        </p:txBody>
      </p:sp>
      <p:sp>
        <p:nvSpPr>
          <p:cNvPr id="3" name="Rectangle 2">
            <a:extLst>
              <a:ext uri="{FF2B5EF4-FFF2-40B4-BE49-F238E27FC236}">
                <a16:creationId xmlns:a16="http://schemas.microsoft.com/office/drawing/2014/main" id="{5A79D614-128B-4186-9358-3D41E1856E83}"/>
              </a:ext>
            </a:extLst>
          </p:cNvPr>
          <p:cNvSpPr/>
          <p:nvPr/>
        </p:nvSpPr>
        <p:spPr>
          <a:xfrm>
            <a:off x="6242307" y="4101051"/>
            <a:ext cx="2281583" cy="1200329"/>
          </a:xfrm>
          <a:prstGeom prst="rect">
            <a:avLst/>
          </a:prstGeom>
        </p:spPr>
        <p:txBody>
          <a:bodyPr wrap="square">
            <a:spAutoFit/>
          </a:bodyPr>
          <a:lstStyle/>
          <a:p>
            <a:pPr algn="ctr"/>
            <a:r>
              <a:rPr lang="en-GB" b="1" dirty="0"/>
              <a:t>Availability</a:t>
            </a:r>
          </a:p>
          <a:p>
            <a:endParaRPr lang="en-GB" dirty="0"/>
          </a:p>
          <a:p>
            <a:pPr marL="285750" indent="-285750">
              <a:buFont typeface="Arial" panose="020B0604020202020204" pitchFamily="34" charset="0"/>
              <a:buChar char="•"/>
            </a:pPr>
            <a:r>
              <a:rPr lang="en-GB" dirty="0"/>
              <a:t>Fault Tolerance</a:t>
            </a:r>
          </a:p>
          <a:p>
            <a:pPr marL="285750" indent="-285750">
              <a:buFont typeface="Arial" panose="020B0604020202020204" pitchFamily="34" charset="0"/>
              <a:buChar char="•"/>
            </a:pPr>
            <a:r>
              <a:rPr lang="en-GB" dirty="0"/>
              <a:t>Disaster Recovery</a:t>
            </a:r>
          </a:p>
        </p:txBody>
      </p:sp>
      <p:sp>
        <p:nvSpPr>
          <p:cNvPr id="4" name="Rectangle 3">
            <a:extLst>
              <a:ext uri="{FF2B5EF4-FFF2-40B4-BE49-F238E27FC236}">
                <a16:creationId xmlns:a16="http://schemas.microsoft.com/office/drawing/2014/main" id="{6DB495AB-01D8-4165-94A2-89FBAC899AA6}"/>
              </a:ext>
            </a:extLst>
          </p:cNvPr>
          <p:cNvSpPr/>
          <p:nvPr/>
        </p:nvSpPr>
        <p:spPr>
          <a:xfrm>
            <a:off x="2896199" y="4101050"/>
            <a:ext cx="2438400" cy="1200329"/>
          </a:xfrm>
          <a:prstGeom prst="rect">
            <a:avLst/>
          </a:prstGeom>
        </p:spPr>
        <p:txBody>
          <a:bodyPr wrap="square">
            <a:spAutoFit/>
          </a:bodyPr>
          <a:lstStyle/>
          <a:p>
            <a:pPr algn="ctr"/>
            <a:r>
              <a:rPr lang="en-GB" b="1" dirty="0"/>
              <a:t>Cost</a:t>
            </a:r>
          </a:p>
          <a:p>
            <a:endParaRPr lang="en-GB" dirty="0"/>
          </a:p>
          <a:p>
            <a:pPr marL="285750" indent="-285750">
              <a:buFont typeface="Arial" panose="020B0604020202020204" pitchFamily="34" charset="0"/>
              <a:buChar char="•"/>
            </a:pPr>
            <a:r>
              <a:rPr lang="en-GB" dirty="0"/>
              <a:t>Economies of Scale</a:t>
            </a:r>
          </a:p>
          <a:p>
            <a:pPr marL="285750" indent="-285750">
              <a:buFont typeface="Arial" panose="020B0604020202020204" pitchFamily="34" charset="0"/>
              <a:buChar char="•"/>
            </a:pPr>
            <a:r>
              <a:rPr lang="en-GB" dirty="0"/>
              <a:t>Predictive Planning</a:t>
            </a:r>
          </a:p>
        </p:txBody>
      </p:sp>
      <p:sp>
        <p:nvSpPr>
          <p:cNvPr id="5" name="Rectangle 4">
            <a:extLst>
              <a:ext uri="{FF2B5EF4-FFF2-40B4-BE49-F238E27FC236}">
                <a16:creationId xmlns:a16="http://schemas.microsoft.com/office/drawing/2014/main" id="{AA02B65B-559E-42B8-888E-4227E941E4DE}"/>
              </a:ext>
            </a:extLst>
          </p:cNvPr>
          <p:cNvSpPr/>
          <p:nvPr/>
        </p:nvSpPr>
        <p:spPr>
          <a:xfrm>
            <a:off x="9342255" y="4104686"/>
            <a:ext cx="2154618" cy="1477328"/>
          </a:xfrm>
          <a:prstGeom prst="rect">
            <a:avLst/>
          </a:prstGeom>
        </p:spPr>
        <p:txBody>
          <a:bodyPr wrap="square">
            <a:spAutoFit/>
          </a:bodyPr>
          <a:lstStyle/>
          <a:p>
            <a:pPr algn="ctr"/>
            <a:r>
              <a:rPr lang="en-GB" b="1" dirty="0"/>
              <a:t>Security</a:t>
            </a:r>
          </a:p>
          <a:p>
            <a:pPr algn="ctr"/>
            <a:endParaRPr lang="en-GB" dirty="0"/>
          </a:p>
          <a:p>
            <a:pPr marL="285750" indent="-285750">
              <a:buFont typeface="Arial" panose="020B0604020202020204" pitchFamily="34" charset="0"/>
              <a:buChar char="•"/>
            </a:pPr>
            <a:r>
              <a:rPr lang="en-GB" dirty="0"/>
              <a:t>Intelligence</a:t>
            </a:r>
          </a:p>
          <a:p>
            <a:pPr marL="285750" indent="-285750">
              <a:buFont typeface="Arial" panose="020B0604020202020204" pitchFamily="34" charset="0"/>
              <a:buChar char="•"/>
            </a:pPr>
            <a:r>
              <a:rPr lang="en-GB" dirty="0"/>
              <a:t>Threat Detection</a:t>
            </a:r>
          </a:p>
          <a:p>
            <a:pPr marL="285750" indent="-285750">
              <a:buFont typeface="Arial" panose="020B0604020202020204" pitchFamily="34" charset="0"/>
              <a:buChar char="•"/>
            </a:pPr>
            <a:r>
              <a:rPr lang="en-GB" dirty="0"/>
              <a:t>Reporting</a:t>
            </a:r>
          </a:p>
        </p:txBody>
      </p:sp>
      <p:pic>
        <p:nvPicPr>
          <p:cNvPr id="10" name="Picture 2" descr="Image result for az-900 transparent">
            <a:extLst>
              <a:ext uri="{FF2B5EF4-FFF2-40B4-BE49-F238E27FC236}">
                <a16:creationId xmlns:a16="http://schemas.microsoft.com/office/drawing/2014/main" id="{465883BC-A991-4AD3-8A9C-9856A69B0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A867CCEF-3856-4CF5-BF63-F4F429B9050B}"/>
              </a:ext>
            </a:extLst>
          </p:cNvPr>
          <p:cNvPicPr>
            <a:picLocks noChangeAspect="1"/>
          </p:cNvPicPr>
          <p:nvPr/>
        </p:nvPicPr>
        <p:blipFill rotWithShape="1">
          <a:blip r:embed="rId4"/>
          <a:srcRect l="11282" t="3338" r="7249" b="3728"/>
          <a:stretch/>
        </p:blipFill>
        <p:spPr>
          <a:xfrm>
            <a:off x="9716815" y="2599202"/>
            <a:ext cx="1424153" cy="1339549"/>
          </a:xfrm>
          <a:prstGeom prst="rect">
            <a:avLst/>
          </a:prstGeom>
        </p:spPr>
      </p:pic>
      <p:pic>
        <p:nvPicPr>
          <p:cNvPr id="48" name="Picture 47">
            <a:extLst>
              <a:ext uri="{FF2B5EF4-FFF2-40B4-BE49-F238E27FC236}">
                <a16:creationId xmlns:a16="http://schemas.microsoft.com/office/drawing/2014/main" id="{157B7B89-8921-4812-AABF-ACCA8F6A694E}"/>
              </a:ext>
            </a:extLst>
          </p:cNvPr>
          <p:cNvPicPr>
            <a:picLocks noChangeAspect="1"/>
          </p:cNvPicPr>
          <p:nvPr/>
        </p:nvPicPr>
        <p:blipFill rotWithShape="1">
          <a:blip r:embed="rId5"/>
          <a:srcRect l="8540" t="3926" r="9185"/>
          <a:stretch/>
        </p:blipFill>
        <p:spPr>
          <a:xfrm>
            <a:off x="3342889" y="2623722"/>
            <a:ext cx="1534300" cy="1477328"/>
          </a:xfrm>
          <a:prstGeom prst="rect">
            <a:avLst/>
          </a:prstGeom>
        </p:spPr>
      </p:pic>
      <p:pic>
        <p:nvPicPr>
          <p:cNvPr id="49" name="Picture 48">
            <a:extLst>
              <a:ext uri="{FF2B5EF4-FFF2-40B4-BE49-F238E27FC236}">
                <a16:creationId xmlns:a16="http://schemas.microsoft.com/office/drawing/2014/main" id="{9F538EA6-E88D-4060-A2C5-E27BF10976E3}"/>
              </a:ext>
            </a:extLst>
          </p:cNvPr>
          <p:cNvPicPr>
            <a:picLocks noChangeAspect="1"/>
          </p:cNvPicPr>
          <p:nvPr/>
        </p:nvPicPr>
        <p:blipFill rotWithShape="1">
          <a:blip r:embed="rId6"/>
          <a:srcRect l="11605" t="4121" r="11766" b="3142"/>
          <a:stretch/>
        </p:blipFill>
        <p:spPr>
          <a:xfrm>
            <a:off x="572497" y="2623723"/>
            <a:ext cx="1471535" cy="1468438"/>
          </a:xfrm>
          <a:prstGeom prst="rect">
            <a:avLst/>
          </a:prstGeom>
        </p:spPr>
      </p:pic>
      <p:pic>
        <p:nvPicPr>
          <p:cNvPr id="50" name="Picture 49">
            <a:extLst>
              <a:ext uri="{FF2B5EF4-FFF2-40B4-BE49-F238E27FC236}">
                <a16:creationId xmlns:a16="http://schemas.microsoft.com/office/drawing/2014/main" id="{3482D8C9-E6B2-474E-A26F-3EF03959B529}"/>
              </a:ext>
            </a:extLst>
          </p:cNvPr>
          <p:cNvPicPr>
            <a:picLocks noChangeAspect="1"/>
          </p:cNvPicPr>
          <p:nvPr/>
        </p:nvPicPr>
        <p:blipFill rotWithShape="1">
          <a:blip r:embed="rId7"/>
          <a:srcRect l="12089" t="5491" r="13057" b="4121"/>
          <a:stretch/>
        </p:blipFill>
        <p:spPr>
          <a:xfrm>
            <a:off x="6563813" y="2609655"/>
            <a:ext cx="1501609" cy="1495137"/>
          </a:xfrm>
          <a:prstGeom prst="rect">
            <a:avLst/>
          </a:prstGeom>
        </p:spPr>
      </p:pic>
    </p:spTree>
    <p:extLst>
      <p:ext uri="{BB962C8B-B14F-4D97-AF65-F5344CB8AC3E}">
        <p14:creationId xmlns:p14="http://schemas.microsoft.com/office/powerpoint/2010/main" val="1834978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arrow points from a single server to multiple servers in the cloud.">
            <a:extLst>
              <a:ext uri="{FF2B5EF4-FFF2-40B4-BE49-F238E27FC236}">
                <a16:creationId xmlns:a16="http://schemas.microsoft.com/office/drawing/2014/main" id="{767CBB74-30EA-4378-85BF-C13C64DA21B7}"/>
              </a:ext>
            </a:extLst>
          </p:cNvPr>
          <p:cNvPicPr>
            <a:picLocks noChangeAspect="1"/>
          </p:cNvPicPr>
          <p:nvPr/>
        </p:nvPicPr>
        <p:blipFill rotWithShape="1">
          <a:blip r:embed="rId3">
            <a:extLst>
              <a:ext uri="{28A0092B-C50C-407E-A947-70E740481C1C}">
                <a14:useLocalDpi xmlns:a14="http://schemas.microsoft.com/office/drawing/2010/main" val="0"/>
              </a:ext>
            </a:extLst>
          </a:blip>
          <a:srcRect l="6092" t="3614" r="6576" b="14604"/>
          <a:stretch/>
        </p:blipFill>
        <p:spPr>
          <a:xfrm>
            <a:off x="6860949" y="4241637"/>
            <a:ext cx="4843371" cy="2285005"/>
          </a:xfrm>
          <a:prstGeom prst="rect">
            <a:avLst/>
          </a:prstGeom>
        </p:spPr>
      </p:pic>
      <p:sp>
        <p:nvSpPr>
          <p:cNvPr id="11" name="Rectangle 10">
            <a:extLst>
              <a:ext uri="{FF2B5EF4-FFF2-40B4-BE49-F238E27FC236}">
                <a16:creationId xmlns:a16="http://schemas.microsoft.com/office/drawing/2014/main" id="{89107DEE-A53E-43BA-9F22-9DCD9AB865E1}"/>
              </a:ext>
            </a:extLst>
          </p:cNvPr>
          <p:cNvSpPr/>
          <p:nvPr/>
        </p:nvSpPr>
        <p:spPr>
          <a:xfrm>
            <a:off x="239371" y="2310601"/>
            <a:ext cx="6992702" cy="2031325"/>
          </a:xfrm>
          <a:prstGeom prst="rect">
            <a:avLst/>
          </a:prstGeom>
        </p:spPr>
        <p:txBody>
          <a:bodyPr wrap="square">
            <a:spAutoFit/>
          </a:bodyPr>
          <a:lstStyle/>
          <a:p>
            <a:r>
              <a:rPr lang="en-GB" dirty="0"/>
              <a:t>Economies of scale are apparent to end users in a number of ways, one of which is the ability to acquire hardware at a lower cost than if a single user or smaller business were purchasing it.</a:t>
            </a:r>
          </a:p>
          <a:p>
            <a:endParaRPr lang="en-GB" dirty="0"/>
          </a:p>
          <a:p>
            <a:r>
              <a:rPr lang="en-GB" dirty="0"/>
              <a:t>Storage costs, for example, have decreased significantly over the last decade due in part to a cloud providers' ability to purchase larger amounts of storage at significant discounts.</a:t>
            </a:r>
          </a:p>
        </p:txBody>
      </p:sp>
      <p:sp>
        <p:nvSpPr>
          <p:cNvPr id="8" name="Rectangle 7">
            <a:extLst>
              <a:ext uri="{FF2B5EF4-FFF2-40B4-BE49-F238E27FC236}">
                <a16:creationId xmlns:a16="http://schemas.microsoft.com/office/drawing/2014/main" id="{FFC53EE6-43C3-46EF-A252-49CD44D1923F}"/>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0" name="Picture 2" descr="Image result for az-900 transparent">
            <a:extLst>
              <a:ext uri="{FF2B5EF4-FFF2-40B4-BE49-F238E27FC236}">
                <a16:creationId xmlns:a16="http://schemas.microsoft.com/office/drawing/2014/main" id="{E6F4C56D-7492-4965-A2A1-9A46CFC71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FEDBF83B-4055-4097-98AE-4216A3AA772F}"/>
              </a:ext>
            </a:extLst>
          </p:cNvPr>
          <p:cNvSpPr txBox="1">
            <a:spLocks/>
          </p:cNvSpPr>
          <p:nvPr/>
        </p:nvSpPr>
        <p:spPr>
          <a:xfrm>
            <a:off x="239371" y="428481"/>
            <a:ext cx="4822118" cy="748052"/>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Economies of Scale</a:t>
            </a:r>
          </a:p>
        </p:txBody>
      </p:sp>
    </p:spTree>
    <p:extLst>
      <p:ext uri="{BB962C8B-B14F-4D97-AF65-F5344CB8AC3E}">
        <p14:creationId xmlns:p14="http://schemas.microsoft.com/office/powerpoint/2010/main" val="17913993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BFD838-B464-42D4-9DD8-401934E1B410}"/>
              </a:ext>
            </a:extLst>
          </p:cNvPr>
          <p:cNvSpPr/>
          <p:nvPr/>
        </p:nvSpPr>
        <p:spPr>
          <a:xfrm>
            <a:off x="387391" y="2146568"/>
            <a:ext cx="5960858" cy="3970318"/>
          </a:xfrm>
          <a:prstGeom prst="rect">
            <a:avLst/>
          </a:prstGeom>
        </p:spPr>
        <p:txBody>
          <a:bodyPr wrap="square">
            <a:spAutoFit/>
          </a:bodyPr>
          <a:lstStyle/>
          <a:p>
            <a:r>
              <a:rPr lang="en-GB" dirty="0"/>
              <a:t>Today, organizations can sign up for a service from a cloud provider to get up and running. This enables them to begin selling or providing services to their customers more quickly, without the need for significant upfront costs</a:t>
            </a:r>
          </a:p>
          <a:p>
            <a:endParaRPr lang="en-GB" dirty="0"/>
          </a:p>
          <a:p>
            <a:r>
              <a:rPr lang="en-GB" dirty="0"/>
              <a:t>If your service is busy and you consume a lot of resources in a month, then you receive a large bill. If those services are minimal and don't use a lot of resources, then you will receive a smaller bill.</a:t>
            </a:r>
          </a:p>
          <a:p>
            <a:endParaRPr lang="en-GB" dirty="0"/>
          </a:p>
          <a:p>
            <a:r>
              <a:rPr lang="en-GB" dirty="0"/>
              <a:t>A business can still use the CapEx expenditure strategy if they want, but it is no longer a requirement that they do so.</a:t>
            </a:r>
          </a:p>
        </p:txBody>
      </p:sp>
      <p:sp>
        <p:nvSpPr>
          <p:cNvPr id="7" name="Rectangle 6">
            <a:extLst>
              <a:ext uri="{FF2B5EF4-FFF2-40B4-BE49-F238E27FC236}">
                <a16:creationId xmlns:a16="http://schemas.microsoft.com/office/drawing/2014/main" id="{1F5EB12A-588F-4BBC-88E6-155DC68546EF}"/>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8" name="Picture 2" descr="Image result for az-900 transparent">
            <a:extLst>
              <a:ext uri="{FF2B5EF4-FFF2-40B4-BE49-F238E27FC236}">
                <a16:creationId xmlns:a16="http://schemas.microsoft.com/office/drawing/2014/main" id="{A1D95F49-D7C7-41BA-9352-0BCB4C7D9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a:extLst>
              <a:ext uri="{FF2B5EF4-FFF2-40B4-BE49-F238E27FC236}">
                <a16:creationId xmlns:a16="http://schemas.microsoft.com/office/drawing/2014/main" id="{A3B0AFBB-0383-4D84-A6B2-349D69EA363B}"/>
              </a:ext>
            </a:extLst>
          </p:cNvPr>
          <p:cNvSpPr txBox="1">
            <a:spLocks/>
          </p:cNvSpPr>
          <p:nvPr/>
        </p:nvSpPr>
        <p:spPr>
          <a:xfrm>
            <a:off x="134848" y="447504"/>
            <a:ext cx="3214255" cy="685787"/>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CapEx vs OpEx</a:t>
            </a:r>
          </a:p>
        </p:txBody>
      </p:sp>
      <p:pic>
        <p:nvPicPr>
          <p:cNvPr id="2" name="Picture 1">
            <a:extLst>
              <a:ext uri="{FF2B5EF4-FFF2-40B4-BE49-F238E27FC236}">
                <a16:creationId xmlns:a16="http://schemas.microsoft.com/office/drawing/2014/main" id="{905A3599-E135-426A-953F-F6E49681DFF0}"/>
              </a:ext>
            </a:extLst>
          </p:cNvPr>
          <p:cNvPicPr>
            <a:picLocks noChangeAspect="1"/>
          </p:cNvPicPr>
          <p:nvPr/>
        </p:nvPicPr>
        <p:blipFill>
          <a:blip r:embed="rId4"/>
          <a:stretch>
            <a:fillRect/>
          </a:stretch>
        </p:blipFill>
        <p:spPr>
          <a:xfrm>
            <a:off x="7110240" y="3376828"/>
            <a:ext cx="4466905" cy="2871437"/>
          </a:xfrm>
          <a:prstGeom prst="rect">
            <a:avLst/>
          </a:prstGeom>
        </p:spPr>
      </p:pic>
      <p:sp>
        <p:nvSpPr>
          <p:cNvPr id="3" name="Rectangle 2">
            <a:extLst>
              <a:ext uri="{FF2B5EF4-FFF2-40B4-BE49-F238E27FC236}">
                <a16:creationId xmlns:a16="http://schemas.microsoft.com/office/drawing/2014/main" id="{61462710-3BF9-4500-BF37-3E5CC14D3420}"/>
              </a:ext>
            </a:extLst>
          </p:cNvPr>
          <p:cNvSpPr/>
          <p:nvPr/>
        </p:nvSpPr>
        <p:spPr>
          <a:xfrm>
            <a:off x="6889531" y="2146568"/>
            <a:ext cx="5207876" cy="923330"/>
          </a:xfrm>
          <a:prstGeom prst="rect">
            <a:avLst/>
          </a:prstGeom>
        </p:spPr>
        <p:txBody>
          <a:bodyPr wrap="square">
            <a:spAutoFit/>
          </a:bodyPr>
          <a:lstStyle/>
          <a:p>
            <a:r>
              <a:rPr lang="en-GB" dirty="0"/>
              <a:t>Demand and growth can be unpredictable and can outpace expectation, which is a challenge for the CapEx model as shown in the following graph.</a:t>
            </a:r>
          </a:p>
        </p:txBody>
      </p:sp>
    </p:spTree>
    <p:extLst>
      <p:ext uri="{BB962C8B-B14F-4D97-AF65-F5344CB8AC3E}">
        <p14:creationId xmlns:p14="http://schemas.microsoft.com/office/powerpoint/2010/main" val="3616146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AC7878-C764-44B4-8922-8358021CCB36}"/>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47C36B60-6402-44AE-8387-68E1DB0E0AAD}"/>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Public Cloud Models</a:t>
            </a:r>
          </a:p>
        </p:txBody>
      </p:sp>
      <p:sp>
        <p:nvSpPr>
          <p:cNvPr id="13" name="Rectangle 12">
            <a:extLst>
              <a:ext uri="{FF2B5EF4-FFF2-40B4-BE49-F238E27FC236}">
                <a16:creationId xmlns:a16="http://schemas.microsoft.com/office/drawing/2014/main" id="{6C7B2CFC-0917-4006-8F5B-72E978C88772}"/>
              </a:ext>
            </a:extLst>
          </p:cNvPr>
          <p:cNvSpPr/>
          <p:nvPr/>
        </p:nvSpPr>
        <p:spPr>
          <a:xfrm>
            <a:off x="6925842" y="3103682"/>
            <a:ext cx="5038049" cy="923330"/>
          </a:xfrm>
          <a:prstGeom prst="rect">
            <a:avLst/>
          </a:prstGeom>
        </p:spPr>
        <p:txBody>
          <a:bodyPr wrap="square">
            <a:spAutoFit/>
          </a:bodyPr>
          <a:lstStyle/>
          <a:p>
            <a:r>
              <a:rPr lang="en-GB" dirty="0"/>
              <a:t>Businesses can use multiple public cloud service providers. Microsoft Azure is an example of a public cloud provider.</a:t>
            </a:r>
          </a:p>
        </p:txBody>
      </p:sp>
      <p:pic>
        <p:nvPicPr>
          <p:cNvPr id="19" name="Picture 18">
            <a:extLst>
              <a:ext uri="{FF2B5EF4-FFF2-40B4-BE49-F238E27FC236}">
                <a16:creationId xmlns:a16="http://schemas.microsoft.com/office/drawing/2014/main" id="{C65D8AC2-0281-4F84-89F9-B104CAF4ABED}"/>
              </a:ext>
            </a:extLst>
          </p:cNvPr>
          <p:cNvPicPr>
            <a:picLocks noChangeAspect="1"/>
          </p:cNvPicPr>
          <p:nvPr/>
        </p:nvPicPr>
        <p:blipFill>
          <a:blip r:embed="rId3"/>
          <a:stretch>
            <a:fillRect/>
          </a:stretch>
        </p:blipFill>
        <p:spPr>
          <a:xfrm>
            <a:off x="6996634" y="4255574"/>
            <a:ext cx="4133446" cy="506012"/>
          </a:xfrm>
          <a:prstGeom prst="rect">
            <a:avLst/>
          </a:prstGeom>
        </p:spPr>
      </p:pic>
      <p:sp>
        <p:nvSpPr>
          <p:cNvPr id="20" name="Rectangle 19">
            <a:extLst>
              <a:ext uri="{FF2B5EF4-FFF2-40B4-BE49-F238E27FC236}">
                <a16:creationId xmlns:a16="http://schemas.microsoft.com/office/drawing/2014/main" id="{D1E9AEC9-BE98-479D-82EE-0BE49B0CA8F4}"/>
              </a:ext>
            </a:extLst>
          </p:cNvPr>
          <p:cNvSpPr/>
          <p:nvPr/>
        </p:nvSpPr>
        <p:spPr>
          <a:xfrm>
            <a:off x="252502" y="1989125"/>
            <a:ext cx="6132531" cy="3693319"/>
          </a:xfrm>
          <a:prstGeom prst="rect">
            <a:avLst/>
          </a:prstGeom>
        </p:spPr>
        <p:txBody>
          <a:bodyPr wrap="square">
            <a:spAutoFit/>
          </a:bodyPr>
          <a:lstStyle/>
          <a:p>
            <a:r>
              <a:rPr lang="en-GB" b="1" dirty="0"/>
              <a:t>Public Cloud Models have the following characteristics:</a:t>
            </a:r>
          </a:p>
          <a:p>
            <a:endParaRPr lang="en-GB" b="1" dirty="0"/>
          </a:p>
          <a:p>
            <a:pPr marL="800100" lvl="1" indent="-342900">
              <a:buFont typeface="+mj-lt"/>
              <a:buAutoNum type="arabicPeriod"/>
            </a:pPr>
            <a:r>
              <a:rPr lang="en-GB" dirty="0"/>
              <a:t>Multiple end users - Public cloud providers make resources available to multiple organizations.</a:t>
            </a:r>
          </a:p>
          <a:p>
            <a:pPr marL="800100" lvl="1" indent="-342900">
              <a:buFont typeface="+mj-lt"/>
              <a:buAutoNum type="arabicPeriod"/>
            </a:pPr>
            <a:endParaRPr lang="en-GB" dirty="0"/>
          </a:p>
          <a:p>
            <a:pPr marL="800100" lvl="1" indent="-342900">
              <a:buFont typeface="+mj-lt"/>
              <a:buAutoNum type="arabicPeriod"/>
            </a:pPr>
            <a:r>
              <a:rPr lang="en-GB" dirty="0"/>
              <a:t>Availability – Public clouds are the most common cloud deployment model.</a:t>
            </a:r>
          </a:p>
          <a:p>
            <a:pPr marL="800100" lvl="1" indent="-342900">
              <a:buFont typeface="+mj-lt"/>
              <a:buAutoNum type="arabicPeriod"/>
            </a:pPr>
            <a:endParaRPr lang="en-GB" dirty="0"/>
          </a:p>
          <a:p>
            <a:pPr marL="800100" lvl="1" indent="-342900">
              <a:buFont typeface="+mj-lt"/>
              <a:buAutoNum type="arabicPeriod"/>
            </a:pPr>
            <a:r>
              <a:rPr lang="en-GB" dirty="0"/>
              <a:t>Connectivity - Users and organizations are typically connected to public clouds over the internet.</a:t>
            </a:r>
          </a:p>
          <a:p>
            <a:pPr marL="800100" lvl="1" indent="-342900">
              <a:buFont typeface="+mj-lt"/>
              <a:buAutoNum type="arabicPeriod"/>
            </a:pPr>
            <a:endParaRPr lang="en-GB" dirty="0"/>
          </a:p>
          <a:p>
            <a:pPr marL="800100" lvl="1" indent="-342900">
              <a:buFont typeface="+mj-lt"/>
              <a:buAutoNum type="arabicPeriod"/>
            </a:pPr>
            <a:r>
              <a:rPr lang="en-GB" dirty="0"/>
              <a:t>Skills - Public clouds do not require deep technical knowledge to set up and use</a:t>
            </a:r>
          </a:p>
        </p:txBody>
      </p:sp>
      <p:pic>
        <p:nvPicPr>
          <p:cNvPr id="11" name="Picture 2" descr="Image result for az-900 transparent">
            <a:extLst>
              <a:ext uri="{FF2B5EF4-FFF2-40B4-BE49-F238E27FC236}">
                <a16:creationId xmlns:a16="http://schemas.microsoft.com/office/drawing/2014/main" id="{ED285761-9B75-41DF-8038-5264FC0B2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377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D739DE-52C7-482D-9B68-2CF6DC15CE4A}"/>
              </a:ext>
            </a:extLst>
          </p:cNvPr>
          <p:cNvSpPr/>
          <p:nvPr/>
        </p:nvSpPr>
        <p:spPr bwMode="auto">
          <a:xfrm>
            <a:off x="1" y="0"/>
            <a:ext cx="12192000" cy="1427644"/>
          </a:xfrm>
          <a:prstGeom prst="rect">
            <a:avLst/>
          </a:prstGeom>
          <a:solidFill>
            <a:srgbClr val="00286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C30531CD-E7A0-4D82-B9E8-7237D8D9BD96}"/>
              </a:ext>
            </a:extLst>
          </p:cNvPr>
          <p:cNvSpPr txBox="1">
            <a:spLocks/>
          </p:cNvSpPr>
          <p:nvPr/>
        </p:nvSpPr>
        <p:spPr>
          <a:xfrm>
            <a:off x="252503" y="423956"/>
            <a:ext cx="4549572" cy="685123"/>
          </a:xfrm>
          <a:prstGeom prst="rect">
            <a:avLst/>
          </a:prstGeom>
        </p:spPr>
        <p:txBody>
          <a:bodyPr/>
          <a:lst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Semilight" panose="020B0402040204020203" pitchFamily="34" charset="0"/>
                <a:ea typeface="+mn-ea"/>
                <a:cs typeface="Segoe UI Semilight" panose="020B04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mn-lt"/>
                <a:ea typeface="+mn-ea"/>
                <a:cs typeface="+mn-cs"/>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mn-lt"/>
                <a:ea typeface="+mn-ea"/>
                <a:cs typeface="+mn-cs"/>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a:lstStyle>
          <a:p>
            <a:pPr marL="0" indent="0">
              <a:lnSpc>
                <a:spcPct val="90000"/>
              </a:lnSpc>
              <a:spcBef>
                <a:spcPts val="0"/>
              </a:spcBef>
              <a:buNone/>
            </a:pPr>
            <a:r>
              <a:rPr lang="en-GB" sz="3600" b="1" spc="-50" dirty="0">
                <a:ln w="3175">
                  <a:noFill/>
                </a:ln>
                <a:solidFill>
                  <a:schemeClr val="bg1"/>
                </a:solidFill>
                <a:latin typeface="+mj-lt"/>
                <a:cs typeface="Segoe UI" pitchFamily="34" charset="0"/>
              </a:rPr>
              <a:t>Private Cloud Models</a:t>
            </a:r>
          </a:p>
        </p:txBody>
      </p:sp>
      <p:sp>
        <p:nvSpPr>
          <p:cNvPr id="2" name="Rectangle 1">
            <a:extLst>
              <a:ext uri="{FF2B5EF4-FFF2-40B4-BE49-F238E27FC236}">
                <a16:creationId xmlns:a16="http://schemas.microsoft.com/office/drawing/2014/main" id="{6FF39C78-C55D-4361-80C3-F1F6B4548BD0}"/>
              </a:ext>
            </a:extLst>
          </p:cNvPr>
          <p:cNvSpPr/>
          <p:nvPr/>
        </p:nvSpPr>
        <p:spPr>
          <a:xfrm>
            <a:off x="252503" y="1800888"/>
            <a:ext cx="6920807" cy="4524315"/>
          </a:xfrm>
          <a:prstGeom prst="rect">
            <a:avLst/>
          </a:prstGeom>
        </p:spPr>
        <p:txBody>
          <a:bodyPr wrap="square">
            <a:spAutoFit/>
          </a:bodyPr>
          <a:lstStyle/>
          <a:p>
            <a:r>
              <a:rPr lang="en-GB" b="1" dirty="0"/>
              <a:t>Private Cloud Models have the following characteristics:</a:t>
            </a:r>
          </a:p>
          <a:p>
            <a:pPr lvl="1"/>
            <a:endParaRPr lang="en-GB" dirty="0"/>
          </a:p>
          <a:p>
            <a:pPr marL="800100" lvl="1" indent="-342900">
              <a:buFont typeface="Arial" panose="020B0604020202020204" pitchFamily="34" charset="0"/>
              <a:buChar char="•"/>
            </a:pPr>
            <a:r>
              <a:rPr lang="en-GB" dirty="0"/>
              <a:t>Hardware - The organization is entirely responsible for the purchase, maintenance, and management of the hardware.</a:t>
            </a:r>
          </a:p>
          <a:p>
            <a:pPr marL="800100" lvl="1" indent="-342900">
              <a:buFont typeface="Arial" panose="020B0604020202020204" pitchFamily="34" charset="0"/>
              <a:buChar char="•"/>
            </a:pPr>
            <a:endParaRPr lang="en-GB" dirty="0"/>
          </a:p>
          <a:p>
            <a:pPr marL="800100" lvl="1" indent="-342900">
              <a:buFont typeface="Arial" panose="020B0604020202020204" pitchFamily="34" charset="0"/>
              <a:buChar char="•"/>
            </a:pPr>
            <a:r>
              <a:rPr lang="en-GB" dirty="0"/>
              <a:t>Users - Private cloud computing resources are used exclusively by a single organization.</a:t>
            </a:r>
          </a:p>
          <a:p>
            <a:pPr marL="800100" lvl="1" indent="-342900">
              <a:buFont typeface="Arial" panose="020B0604020202020204" pitchFamily="34" charset="0"/>
              <a:buChar char="•"/>
            </a:pPr>
            <a:endParaRPr lang="en-GB" dirty="0"/>
          </a:p>
          <a:p>
            <a:pPr marL="800100" lvl="1" indent="-342900">
              <a:buFont typeface="Arial" panose="020B0604020202020204" pitchFamily="34" charset="0"/>
              <a:buChar char="•"/>
            </a:pPr>
            <a:r>
              <a:rPr lang="en-GB" dirty="0"/>
              <a:t>Connectivity - A connection is typically made over a private network that is highly secure.</a:t>
            </a:r>
          </a:p>
          <a:p>
            <a:pPr marL="800100" lvl="1" indent="-342900">
              <a:buFont typeface="Arial" panose="020B0604020202020204" pitchFamily="34" charset="0"/>
              <a:buChar char="•"/>
            </a:pPr>
            <a:endParaRPr lang="en-GB" dirty="0"/>
          </a:p>
          <a:p>
            <a:pPr marL="800100" lvl="1" indent="-342900">
              <a:buFont typeface="Arial" panose="020B0604020202020204" pitchFamily="34" charset="0"/>
              <a:buChar char="•"/>
            </a:pPr>
            <a:r>
              <a:rPr lang="en-GB" dirty="0"/>
              <a:t>Public access - A private cloud does not provide access to the public.</a:t>
            </a:r>
          </a:p>
          <a:p>
            <a:pPr marL="800100" lvl="1" indent="-342900">
              <a:buFont typeface="Arial" panose="020B0604020202020204" pitchFamily="34" charset="0"/>
              <a:buChar char="•"/>
            </a:pPr>
            <a:endParaRPr lang="en-GB" dirty="0"/>
          </a:p>
          <a:p>
            <a:pPr marL="800100" lvl="1" indent="-342900">
              <a:buFont typeface="Arial" panose="020B0604020202020204" pitchFamily="34" charset="0"/>
              <a:buChar char="•"/>
            </a:pPr>
            <a:r>
              <a:rPr lang="en-GB" dirty="0"/>
              <a:t>Skills - Deep technical knowledge is required to set up, manage, and maintain the private cloud.</a:t>
            </a:r>
          </a:p>
        </p:txBody>
      </p:sp>
      <p:pic>
        <p:nvPicPr>
          <p:cNvPr id="9" name="Picture 2" descr="Image result for az-900 transparent">
            <a:extLst>
              <a:ext uri="{FF2B5EF4-FFF2-40B4-BE49-F238E27FC236}">
                <a16:creationId xmlns:a16="http://schemas.microsoft.com/office/drawing/2014/main" id="{C7BF1BBB-4B51-47BF-8CF6-96CA02E23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3460" y="59552"/>
            <a:ext cx="1308539" cy="13085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40CFF2-D24C-4970-B5F7-AF62255DD1C6}"/>
              </a:ext>
            </a:extLst>
          </p:cNvPr>
          <p:cNvPicPr>
            <a:picLocks noChangeAspect="1"/>
          </p:cNvPicPr>
          <p:nvPr/>
        </p:nvPicPr>
        <p:blipFill>
          <a:blip r:embed="rId4"/>
          <a:stretch>
            <a:fillRect/>
          </a:stretch>
        </p:blipFill>
        <p:spPr>
          <a:xfrm>
            <a:off x="9059917" y="1967594"/>
            <a:ext cx="2879580" cy="4890405"/>
          </a:xfrm>
          <a:prstGeom prst="rect">
            <a:avLst/>
          </a:prstGeom>
        </p:spPr>
      </p:pic>
    </p:spTree>
    <p:extLst>
      <p:ext uri="{BB962C8B-B14F-4D97-AF65-F5344CB8AC3E}">
        <p14:creationId xmlns:p14="http://schemas.microsoft.com/office/powerpoint/2010/main" val="8750755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87e6cdc1-0cae-478b-93fc-8acc9f8f23f9&quot;,&quot;TimeStamp&quot;:&quot;2018-03-02T08:55:01.7292275+00: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5_Blue.potx" id="{CA0B5F3A-AF62-4C66-BFA6-344D4FF6C139}" vid="{49EF8971-2F8F-44F4-89CB-97AC0D867C82}"/>
    </a:ext>
  </a:extLst>
</a:theme>
</file>

<file path=ppt/theme/theme3.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Office Theme">
  <a:themeElements>
    <a:clrScheme name="Microsoft Learning and Readiness">
      <a:dk1>
        <a:srgbClr val="505050"/>
      </a:dk1>
      <a:lt1>
        <a:srgbClr val="FFFFFF"/>
      </a:lt1>
      <a:dk2>
        <a:srgbClr val="000000"/>
      </a:dk2>
      <a:lt2>
        <a:srgbClr val="D7D7D7"/>
      </a:lt2>
      <a:accent1>
        <a:srgbClr val="00B294"/>
      </a:accent1>
      <a:accent2>
        <a:srgbClr val="BAD80A"/>
      </a:accent2>
      <a:accent3>
        <a:srgbClr val="D83B01"/>
      </a:accent3>
      <a:accent4>
        <a:srgbClr val="004B50"/>
      </a:accent4>
      <a:accent5>
        <a:srgbClr val="737373"/>
      </a:accent5>
      <a:accent6>
        <a:srgbClr val="000000"/>
      </a:accent6>
      <a:hlink>
        <a:srgbClr val="004B50"/>
      </a:hlink>
      <a:folHlink>
        <a:srgbClr val="00B294"/>
      </a:folHlink>
    </a:clrScheme>
    <a:fontScheme name="Custom 8">
      <a:majorFont>
        <a:latin typeface="Segoe UI Light"/>
        <a:ea typeface=""/>
        <a:cs typeface=""/>
      </a:majorFont>
      <a:minorFont>
        <a:latin typeface="Segoe UI Semi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smtClean="0">
            <a:gradFill>
              <a:gsLst>
                <a:gs pos="53097">
                  <a:schemeClr val="tx1"/>
                </a:gs>
                <a:gs pos="29000">
                  <a:schemeClr val="tx1"/>
                </a:gs>
              </a:gsLst>
              <a:lin ang="5400000" scaled="1"/>
            </a:gradFill>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nSpc>
            <a:spcPct val="110000"/>
          </a:lnSpc>
          <a:spcBef>
            <a:spcPts val="2000"/>
          </a:spcBef>
          <a:defRPr sz="2000" spc="50" dirty="0" err="1" smtClean="0">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Microsoft Learning Decoded Vienna PowerPoint Template" id="{8C4CB73D-B3A9-41CE-B795-A74F5CB31319}" vid="{EEA4E93C-9581-45F4-9059-76F78777303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3449</Words>
  <Application>Microsoft Office PowerPoint</Application>
  <PresentationFormat>Widescreen</PresentationFormat>
  <Paragraphs>359</Paragraphs>
  <Slides>34</Slides>
  <Notes>34</Notes>
  <HiddenSlides>1</HiddenSlides>
  <MMClips>1</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34</vt:i4>
      </vt:variant>
    </vt:vector>
  </HeadingPairs>
  <TitlesOfParts>
    <vt:vector size="48" baseType="lpstr">
      <vt:lpstr>Arial</vt:lpstr>
      <vt:lpstr>Calibri</vt:lpstr>
      <vt:lpstr>Calibri Light</vt:lpstr>
      <vt:lpstr>Consolas</vt:lpstr>
      <vt:lpstr>Segoe UI</vt:lpstr>
      <vt:lpstr>Segoe UI Light</vt:lpstr>
      <vt:lpstr>Segoe UI Semibold</vt:lpstr>
      <vt:lpstr>Segoe UI Semibold (Headings)</vt:lpstr>
      <vt:lpstr>Segoe UI Semilight</vt:lpstr>
      <vt:lpstr>Wingdings</vt:lpstr>
      <vt:lpstr>Office Theme</vt:lpstr>
      <vt:lpstr>WHITE TEMPLATE</vt:lpstr>
      <vt:lpstr>1_Microsoft AzureCon 2015 Template - Color</vt:lpstr>
      <vt:lpstr>1_Office Theme</vt:lpstr>
      <vt:lpstr>Certification Training Session</vt:lpstr>
      <vt:lpstr>Exam Objectives</vt:lpstr>
      <vt:lpstr>Cloud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Core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Pricing and Support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Fundamentals</dc:title>
  <dc:creator>Daniel Baker</dc:creator>
  <cp:lastModifiedBy>Vishwa M S</cp:lastModifiedBy>
  <cp:revision>4</cp:revision>
  <dcterms:created xsi:type="dcterms:W3CDTF">2019-01-08T14:38:19Z</dcterms:created>
  <dcterms:modified xsi:type="dcterms:W3CDTF">2025-08-25T01:26:42Z</dcterms:modified>
</cp:coreProperties>
</file>